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5" r:id="rId2"/>
    <p:sldId id="293" r:id="rId3"/>
    <p:sldId id="319" r:id="rId4"/>
    <p:sldId id="388" r:id="rId5"/>
    <p:sldId id="385" r:id="rId6"/>
    <p:sldId id="386" r:id="rId7"/>
    <p:sldId id="387" r:id="rId8"/>
    <p:sldId id="389" r:id="rId9"/>
    <p:sldId id="390" r:id="rId10"/>
    <p:sldId id="391" r:id="rId11"/>
    <p:sldId id="392" r:id="rId12"/>
    <p:sldId id="393" r:id="rId13"/>
    <p:sldId id="394" r:id="rId14"/>
    <p:sldId id="384" r:id="rId15"/>
    <p:sldId id="348" r:id="rId1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1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9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5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851F7EA-0D66-496C-B644-4C9C0612AD8B}" type="datetimeFigureOut">
              <a:rPr lang="fr-CH" smtClean="0"/>
              <a:pPr/>
              <a:t>24.08.2016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1676119-E04A-4A9D-9FAB-63B56420C62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395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H" smtClean="0"/>
          </a:p>
        </p:txBody>
      </p:sp>
      <p:sp>
        <p:nvSpPr>
          <p:cNvPr id="1208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8056959-5324-40C1-B189-95C4AE1D88C8}" type="slidenum">
              <a:rPr lang="fr-CH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fr-CH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3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H" smtClean="0"/>
          </a:p>
        </p:txBody>
      </p:sp>
      <p:sp>
        <p:nvSpPr>
          <p:cNvPr id="1208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8056959-5324-40C1-B189-95C4AE1D88C8}" type="slidenum">
              <a:rPr lang="fr-CH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fr-CH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6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9581-65B9-474F-A8BE-2FBE107A277D}" type="datetimeFigureOut">
              <a:rPr lang="fr-CH" smtClean="0"/>
              <a:pPr/>
              <a:t>24.08.2016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ED1-E746-4089-A88E-9E1A3BC57CE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9581-65B9-474F-A8BE-2FBE107A277D}" type="datetimeFigureOut">
              <a:rPr lang="fr-CH" smtClean="0"/>
              <a:pPr/>
              <a:t>24.08.2016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ED1-E746-4089-A88E-9E1A3BC57CE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9581-65B9-474F-A8BE-2FBE107A277D}" type="datetimeFigureOut">
              <a:rPr lang="fr-CH" smtClean="0"/>
              <a:pPr/>
              <a:t>24.08.2016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ED1-E746-4089-A88E-9E1A3BC57CE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114998-0C9C-4D64-80B0-0C6B4F671A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9581-65B9-474F-A8BE-2FBE107A277D}" type="datetimeFigureOut">
              <a:rPr lang="fr-CH" smtClean="0"/>
              <a:pPr/>
              <a:t>24.08.2016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ED1-E746-4089-A88E-9E1A3BC57CE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9581-65B9-474F-A8BE-2FBE107A277D}" type="datetimeFigureOut">
              <a:rPr lang="fr-CH" smtClean="0"/>
              <a:pPr/>
              <a:t>24.08.2016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ED1-E746-4089-A88E-9E1A3BC57CE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9581-65B9-474F-A8BE-2FBE107A277D}" type="datetimeFigureOut">
              <a:rPr lang="fr-CH" smtClean="0"/>
              <a:pPr/>
              <a:t>24.08.2016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ED1-E746-4089-A88E-9E1A3BC57CE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9581-65B9-474F-A8BE-2FBE107A277D}" type="datetimeFigureOut">
              <a:rPr lang="fr-CH" smtClean="0"/>
              <a:pPr/>
              <a:t>24.08.2016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ED1-E746-4089-A88E-9E1A3BC57CE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9581-65B9-474F-A8BE-2FBE107A277D}" type="datetimeFigureOut">
              <a:rPr lang="fr-CH" smtClean="0"/>
              <a:pPr/>
              <a:t>24.08.2016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ED1-E746-4089-A88E-9E1A3BC57CE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9581-65B9-474F-A8BE-2FBE107A277D}" type="datetimeFigureOut">
              <a:rPr lang="fr-CH" smtClean="0"/>
              <a:pPr/>
              <a:t>24.08.2016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ED1-E746-4089-A88E-9E1A3BC57CE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9581-65B9-474F-A8BE-2FBE107A277D}" type="datetimeFigureOut">
              <a:rPr lang="fr-CH" smtClean="0"/>
              <a:pPr/>
              <a:t>24.08.2016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ED1-E746-4089-A88E-9E1A3BC57CE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9581-65B9-474F-A8BE-2FBE107A277D}" type="datetimeFigureOut">
              <a:rPr lang="fr-CH" smtClean="0"/>
              <a:pPr/>
              <a:t>24.08.2016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ED1-E746-4089-A88E-9E1A3BC57CE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B9581-65B9-474F-A8BE-2FBE107A277D}" type="datetimeFigureOut">
              <a:rPr lang="fr-CH" smtClean="0"/>
              <a:pPr/>
              <a:t>24.08.2016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8ED1-E746-4089-A88E-9E1A3BC57CE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b="8500"/>
          <a:stretch/>
        </p:blipFill>
        <p:spPr>
          <a:xfrm>
            <a:off x="1331640" y="908720"/>
            <a:ext cx="8415493" cy="5616624"/>
          </a:xfrm>
          <a:prstGeom prst="rect">
            <a:avLst/>
          </a:prstGeom>
        </p:spPr>
      </p:pic>
      <p:pic>
        <p:nvPicPr>
          <p:cNvPr id="17412" name="Image 3" descr="Missio_Logo_Claim_RG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328613"/>
            <a:ext cx="17272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4292600"/>
            <a:ext cx="1979613" cy="1871663"/>
          </a:xfrm>
          <a:prstGeom prst="rect">
            <a:avLst/>
          </a:prstGeom>
          <a:solidFill>
            <a:srgbClr val="A11E1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H" dirty="0">
              <a:solidFill>
                <a:srgbClr val="C6D60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2245" y="6161374"/>
            <a:ext cx="7171756" cy="720725"/>
          </a:xfrm>
          <a:prstGeom prst="rect">
            <a:avLst/>
          </a:prstGeom>
          <a:solidFill>
            <a:schemeClr val="bg2">
              <a:lumMod val="50000"/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70663" name="ZoneTexte 11"/>
          <p:cNvSpPr txBox="1">
            <a:spLocks noChangeArrowheads="1"/>
          </p:cNvSpPr>
          <p:nvPr/>
        </p:nvSpPr>
        <p:spPr bwMode="auto">
          <a:xfrm>
            <a:off x="2339752" y="6229350"/>
            <a:ext cx="56880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600" b="1" dirty="0" smtClean="0">
                <a:solidFill>
                  <a:schemeClr val="bg1"/>
                </a:solidFill>
                <a:latin typeface="Syntax LT Std Black" pitchFamily="34" charset="0"/>
                <a:cs typeface="+mn-cs"/>
              </a:rPr>
              <a:t>PARTAGER NOS TALENTS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600" b="1" dirty="0" smtClean="0">
                <a:solidFill>
                  <a:srgbClr val="A11E17"/>
                </a:solidFill>
                <a:latin typeface="Syntax LT Std Black" pitchFamily="34" charset="0"/>
                <a:cs typeface="+mn-cs"/>
              </a:rPr>
              <a:t>RÉVÉLER TA PRÉSENCE </a:t>
            </a:r>
            <a:endParaRPr lang="fr-CH" sz="1600" b="1" dirty="0">
              <a:solidFill>
                <a:srgbClr val="A11E17"/>
              </a:solidFill>
              <a:latin typeface="Syntax LT Std Black" pitchFamily="34" charset="0"/>
              <a:cs typeface="+mn-cs"/>
            </a:endParaRPr>
          </a:p>
        </p:txBody>
      </p:sp>
      <p:sp>
        <p:nvSpPr>
          <p:cNvPr id="8" name="ZoneTexte 11"/>
          <p:cNvSpPr txBox="1">
            <a:spLocks noChangeArrowheads="1"/>
          </p:cNvSpPr>
          <p:nvPr/>
        </p:nvSpPr>
        <p:spPr bwMode="auto">
          <a:xfrm>
            <a:off x="172045" y="5220489"/>
            <a:ext cx="18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600" b="1" dirty="0" smtClean="0">
                <a:solidFill>
                  <a:schemeClr val="bg2">
                    <a:lumMod val="75000"/>
                  </a:schemeClr>
                </a:solidFill>
                <a:latin typeface="Syntax LT Std Black" pitchFamily="34" charset="0"/>
                <a:cs typeface="+mn-cs"/>
              </a:rPr>
              <a:t>PRÉSENTATION </a:t>
            </a:r>
            <a:r>
              <a:rPr lang="fr-CH" sz="1600" b="1" dirty="0" smtClean="0">
                <a:solidFill>
                  <a:schemeClr val="bg1"/>
                </a:solidFill>
                <a:latin typeface="Syntax LT Std Black" pitchFamily="34" charset="0"/>
                <a:cs typeface="+mn-cs"/>
              </a:rPr>
              <a:t>DU</a:t>
            </a:r>
            <a:r>
              <a:rPr lang="fr-CH" sz="1600" b="1" dirty="0" smtClean="0">
                <a:solidFill>
                  <a:schemeClr val="bg2">
                    <a:lumMod val="75000"/>
                  </a:schemeClr>
                </a:solidFill>
                <a:latin typeface="Syntax LT Std Black" pitchFamily="34" charset="0"/>
                <a:cs typeface="+mn-cs"/>
              </a:rPr>
              <a:t> </a:t>
            </a:r>
            <a:r>
              <a:rPr lang="fr-CH" sz="1600" b="1" dirty="0" smtClean="0">
                <a:solidFill>
                  <a:schemeClr val="bg1"/>
                </a:solidFill>
                <a:latin typeface="Syntax LT Std Black" pitchFamily="34" charset="0"/>
              </a:rPr>
              <a:t>KENYA</a:t>
            </a:r>
            <a:endParaRPr lang="fr-CH" sz="1600" b="1" dirty="0">
              <a:solidFill>
                <a:schemeClr val="bg1"/>
              </a:solidFill>
              <a:latin typeface="Syntax LT Std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5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37480"/>
            <a:ext cx="5184576" cy="6912769"/>
          </a:xfrm>
        </p:spPr>
      </p:pic>
    </p:spTree>
    <p:extLst>
      <p:ext uri="{BB962C8B-B14F-4D97-AF65-F5344CB8AC3E}">
        <p14:creationId xmlns:p14="http://schemas.microsoft.com/office/powerpoint/2010/main" val="148068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6" y="14140"/>
            <a:ext cx="9160796" cy="6870597"/>
          </a:xfrm>
        </p:spPr>
      </p:pic>
    </p:spTree>
    <p:extLst>
      <p:ext uri="{BB962C8B-B14F-4D97-AF65-F5344CB8AC3E}">
        <p14:creationId xmlns:p14="http://schemas.microsoft.com/office/powerpoint/2010/main" val="27395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991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930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b="8500"/>
          <a:stretch/>
        </p:blipFill>
        <p:spPr>
          <a:xfrm>
            <a:off x="1331640" y="908720"/>
            <a:ext cx="8415493" cy="5616624"/>
          </a:xfrm>
          <a:prstGeom prst="rect">
            <a:avLst/>
          </a:prstGeom>
        </p:spPr>
      </p:pic>
      <p:pic>
        <p:nvPicPr>
          <p:cNvPr id="17412" name="Image 3" descr="Missio_Logo_Claim_RG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328613"/>
            <a:ext cx="17272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4292600"/>
            <a:ext cx="1979613" cy="1871663"/>
          </a:xfrm>
          <a:prstGeom prst="rect">
            <a:avLst/>
          </a:prstGeom>
          <a:solidFill>
            <a:srgbClr val="A11E1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H" dirty="0">
              <a:solidFill>
                <a:srgbClr val="C6D60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2245" y="6161374"/>
            <a:ext cx="7171756" cy="720725"/>
          </a:xfrm>
          <a:prstGeom prst="rect">
            <a:avLst/>
          </a:prstGeom>
          <a:solidFill>
            <a:schemeClr val="bg2">
              <a:lumMod val="50000"/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70663" name="ZoneTexte 11"/>
          <p:cNvSpPr txBox="1">
            <a:spLocks noChangeArrowheads="1"/>
          </p:cNvSpPr>
          <p:nvPr/>
        </p:nvSpPr>
        <p:spPr bwMode="auto">
          <a:xfrm>
            <a:off x="2339752" y="6229350"/>
            <a:ext cx="56880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600" b="1" dirty="0" smtClean="0">
                <a:solidFill>
                  <a:schemeClr val="bg1"/>
                </a:solidFill>
                <a:latin typeface="Syntax LT Std Black" pitchFamily="34" charset="0"/>
              </a:rPr>
              <a:t>Les images de ce diaporama ont été réalisées</a:t>
            </a:r>
            <a:endParaRPr lang="fr-CH" sz="1600" b="1" dirty="0" smtClean="0">
              <a:solidFill>
                <a:schemeClr val="bg1"/>
              </a:solidFill>
              <a:latin typeface="Syntax LT Std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600" b="1" dirty="0" smtClean="0">
                <a:solidFill>
                  <a:srgbClr val="A11E17"/>
                </a:solidFill>
                <a:latin typeface="Syntax LT Std Black" pitchFamily="34" charset="0"/>
              </a:rPr>
              <a:t>Au Kenya par les responsables des projets</a:t>
            </a:r>
            <a:r>
              <a:rPr lang="fr-CH" sz="1600" b="1" dirty="0" smtClean="0">
                <a:solidFill>
                  <a:srgbClr val="A11E17"/>
                </a:solidFill>
                <a:latin typeface="Syntax LT Std Black" pitchFamily="34" charset="0"/>
                <a:cs typeface="+mn-cs"/>
              </a:rPr>
              <a:t> </a:t>
            </a:r>
            <a:endParaRPr lang="fr-CH" sz="1600" b="1" dirty="0">
              <a:solidFill>
                <a:srgbClr val="A11E17"/>
              </a:solidFill>
              <a:latin typeface="Syntax LT Std Black" pitchFamily="34" charset="0"/>
              <a:cs typeface="+mn-cs"/>
            </a:endParaRPr>
          </a:p>
        </p:txBody>
      </p:sp>
      <p:sp>
        <p:nvSpPr>
          <p:cNvPr id="8" name="ZoneTexte 11"/>
          <p:cNvSpPr txBox="1">
            <a:spLocks noChangeArrowheads="1"/>
          </p:cNvSpPr>
          <p:nvPr/>
        </p:nvSpPr>
        <p:spPr bwMode="auto">
          <a:xfrm>
            <a:off x="172045" y="5220489"/>
            <a:ext cx="18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600" b="1" dirty="0" smtClean="0">
                <a:solidFill>
                  <a:schemeClr val="bg2">
                    <a:lumMod val="75000"/>
                  </a:schemeClr>
                </a:solidFill>
                <a:latin typeface="Syntax LT Std Black" pitchFamily="34" charset="0"/>
                <a:cs typeface="+mn-cs"/>
              </a:rPr>
              <a:t>PRÉSENTATION </a:t>
            </a:r>
            <a:r>
              <a:rPr lang="fr-CH" sz="1600" b="1" dirty="0" smtClean="0">
                <a:solidFill>
                  <a:schemeClr val="bg1"/>
                </a:solidFill>
                <a:latin typeface="Syntax LT Std Black" pitchFamily="34" charset="0"/>
                <a:cs typeface="+mn-cs"/>
              </a:rPr>
              <a:t>DU</a:t>
            </a:r>
            <a:r>
              <a:rPr lang="fr-CH" sz="1600" b="1" dirty="0" smtClean="0">
                <a:solidFill>
                  <a:schemeClr val="bg2">
                    <a:lumMod val="75000"/>
                  </a:schemeClr>
                </a:solidFill>
                <a:latin typeface="Syntax LT Std Black" pitchFamily="34" charset="0"/>
                <a:cs typeface="+mn-cs"/>
              </a:rPr>
              <a:t> </a:t>
            </a:r>
            <a:r>
              <a:rPr lang="fr-CH" sz="1600" b="1" dirty="0" smtClean="0">
                <a:solidFill>
                  <a:schemeClr val="bg1"/>
                </a:solidFill>
                <a:latin typeface="Syntax LT Std Black" pitchFamily="34" charset="0"/>
              </a:rPr>
              <a:t>KENYA</a:t>
            </a:r>
            <a:endParaRPr lang="fr-CH" sz="1600" b="1" dirty="0">
              <a:solidFill>
                <a:schemeClr val="bg1"/>
              </a:solidFill>
              <a:latin typeface="Syntax LT Std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9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604448" y="635171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i="1" dirty="0">
                <a:solidFill>
                  <a:srgbClr val="C00000"/>
                </a:solidFill>
                <a:latin typeface="Syntax LT Std" panose="020D0502030503020204" pitchFamily="34" charset="0"/>
              </a:rPr>
              <a:t>C</a:t>
            </a:r>
            <a:endParaRPr lang="fr-CH" sz="2400" i="1" dirty="0">
              <a:solidFill>
                <a:srgbClr val="C00000"/>
              </a:solidFill>
              <a:latin typeface="Syntax LT Std" panose="020D0502030503020204" pitchFamily="34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961"/>
            <a:ext cx="9144000" cy="587736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0" y="430438"/>
            <a:ext cx="9169110" cy="602289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3"/>
            <a:ext cx="9144000" cy="6073563"/>
          </a:xfrm>
        </p:spPr>
      </p:pic>
    </p:spTree>
    <p:extLst>
      <p:ext uri="{BB962C8B-B14F-4D97-AF65-F5344CB8AC3E}">
        <p14:creationId xmlns:p14="http://schemas.microsoft.com/office/powerpoint/2010/main" val="39917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016"/>
            <a:ext cx="9144000" cy="6113328"/>
          </a:xfrm>
        </p:spPr>
      </p:pic>
    </p:spTree>
    <p:extLst>
      <p:ext uri="{BB962C8B-B14F-4D97-AF65-F5344CB8AC3E}">
        <p14:creationId xmlns:p14="http://schemas.microsoft.com/office/powerpoint/2010/main" val="357922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513"/>
            <a:ext cx="9144000" cy="6121831"/>
          </a:xfrm>
        </p:spPr>
      </p:pic>
    </p:spTree>
    <p:extLst>
      <p:ext uri="{BB962C8B-B14F-4D97-AF65-F5344CB8AC3E}">
        <p14:creationId xmlns:p14="http://schemas.microsoft.com/office/powerpoint/2010/main" val="405683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2" y="404664"/>
            <a:ext cx="9147962" cy="6040526"/>
          </a:xfrm>
        </p:spPr>
      </p:pic>
    </p:spTree>
    <p:extLst>
      <p:ext uri="{BB962C8B-B14F-4D97-AF65-F5344CB8AC3E}">
        <p14:creationId xmlns:p14="http://schemas.microsoft.com/office/powerpoint/2010/main" val="250541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046"/>
            <a:ext cx="9144000" cy="6118298"/>
          </a:xfrm>
        </p:spPr>
      </p:pic>
    </p:spTree>
    <p:extLst>
      <p:ext uri="{BB962C8B-B14F-4D97-AF65-F5344CB8AC3E}">
        <p14:creationId xmlns:p14="http://schemas.microsoft.com/office/powerpoint/2010/main" val="131410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2" y="369243"/>
            <a:ext cx="9158182" cy="6156101"/>
          </a:xfrm>
        </p:spPr>
      </p:pic>
    </p:spTree>
    <p:extLst>
      <p:ext uri="{BB962C8B-B14F-4D97-AF65-F5344CB8AC3E}">
        <p14:creationId xmlns:p14="http://schemas.microsoft.com/office/powerpoint/2010/main" val="32621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30</Words>
  <Application>Microsoft Office PowerPoint</Application>
  <PresentationFormat>Affichage à l'écran (4:3)</PresentationFormat>
  <Paragraphs>9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Syntax LT Std</vt:lpstr>
      <vt:lpstr>Syntax LT Std Black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Michel</dc:creator>
  <cp:lastModifiedBy>MICHEL Jacques</cp:lastModifiedBy>
  <cp:revision>49</cp:revision>
  <cp:lastPrinted>2016-08-23T13:21:02Z</cp:lastPrinted>
  <dcterms:created xsi:type="dcterms:W3CDTF">2014-09-03T10:31:19Z</dcterms:created>
  <dcterms:modified xsi:type="dcterms:W3CDTF">2016-08-24T09:37:31Z</dcterms:modified>
</cp:coreProperties>
</file>