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309" r:id="rId3"/>
    <p:sldId id="310" r:id="rId4"/>
    <p:sldId id="311" r:id="rId5"/>
    <p:sldId id="312" r:id="rId6"/>
    <p:sldId id="313" r:id="rId7"/>
    <p:sldId id="314" r:id="rId8"/>
    <p:sldId id="318" r:id="rId9"/>
    <p:sldId id="316" r:id="rId10"/>
    <p:sldId id="308" r:id="rId11"/>
    <p:sldId id="259" r:id="rId12"/>
    <p:sldId id="291" r:id="rId13"/>
    <p:sldId id="296" r:id="rId14"/>
    <p:sldId id="297" r:id="rId15"/>
    <p:sldId id="269" r:id="rId16"/>
    <p:sldId id="282" r:id="rId17"/>
    <p:sldId id="268" r:id="rId18"/>
    <p:sldId id="295" r:id="rId19"/>
    <p:sldId id="299" r:id="rId20"/>
    <p:sldId id="265" r:id="rId21"/>
    <p:sldId id="301" r:id="rId22"/>
    <p:sldId id="273" r:id="rId23"/>
    <p:sldId id="283" r:id="rId24"/>
    <p:sldId id="274" r:id="rId25"/>
    <p:sldId id="302" r:id="rId26"/>
    <p:sldId id="290" r:id="rId27"/>
    <p:sldId id="271" r:id="rId28"/>
    <p:sldId id="303" r:id="rId29"/>
    <p:sldId id="287" r:id="rId30"/>
    <p:sldId id="319" r:id="rId31"/>
    <p:sldId id="305" r:id="rId32"/>
    <p:sldId id="306" r:id="rId33"/>
    <p:sldId id="262" r:id="rId34"/>
    <p:sldId id="307" r:id="rId35"/>
    <p:sldId id="317" r:id="rId36"/>
  </p:sldIdLst>
  <p:sldSz cx="12192000" cy="6858000"/>
  <p:notesSz cx="7099300" cy="10234613"/>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D500"/>
    <a:srgbClr val="FAD800"/>
    <a:srgbClr val="C9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5" d="100"/>
          <a:sy n="75" d="100"/>
        </p:scale>
        <p:origin x="348" y="216"/>
      </p:cViewPr>
      <p:guideLst/>
    </p:cSldViewPr>
  </p:slideViewPr>
  <p:notesTextViewPr>
    <p:cViewPr>
      <p:scale>
        <a:sx n="1" d="1"/>
        <a:sy n="1" d="1"/>
      </p:scale>
      <p:origin x="0" y="0"/>
    </p:cViewPr>
  </p:notesTextViewPr>
  <p:notesViewPr>
    <p:cSldViewPr snapToGrid="0">
      <p:cViewPr varScale="1">
        <p:scale>
          <a:sx n="85" d="100"/>
          <a:sy n="85" d="100"/>
        </p:scale>
        <p:origin x="31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D836B100-026F-46A6-BB1B-1341BB7E17D8}" type="datetimeFigureOut">
              <a:rPr lang="de-CH" smtClean="0"/>
              <a:t>21.07.2017</a:t>
            </a:fld>
            <a:endParaRPr lang="de-CH"/>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500F881D-DDF9-4C71-92B6-CF66DFFDDC0A}" type="slidenum">
              <a:rPr lang="de-CH" smtClean="0"/>
              <a:t>‹Nr.›</a:t>
            </a:fld>
            <a:endParaRPr lang="de-CH"/>
          </a:p>
        </p:txBody>
      </p:sp>
    </p:spTree>
    <p:extLst>
      <p:ext uri="{BB962C8B-B14F-4D97-AF65-F5344CB8AC3E}">
        <p14:creationId xmlns:p14="http://schemas.microsoft.com/office/powerpoint/2010/main" val="227666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a:t>
            </a:fld>
            <a:endParaRPr lang="de-CH"/>
          </a:p>
        </p:txBody>
      </p:sp>
    </p:spTree>
    <p:extLst>
      <p:ext uri="{BB962C8B-B14F-4D97-AF65-F5344CB8AC3E}">
        <p14:creationId xmlns:p14="http://schemas.microsoft.com/office/powerpoint/2010/main" val="1578315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10</a:t>
            </a:fld>
            <a:endParaRPr lang="de-CH"/>
          </a:p>
        </p:txBody>
      </p:sp>
    </p:spTree>
    <p:extLst>
      <p:ext uri="{BB962C8B-B14F-4D97-AF65-F5344CB8AC3E}">
        <p14:creationId xmlns:p14="http://schemas.microsoft.com/office/powerpoint/2010/main" val="3220995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11</a:t>
            </a:fld>
            <a:endParaRPr lang="de-CH"/>
          </a:p>
        </p:txBody>
      </p:sp>
    </p:spTree>
    <p:extLst>
      <p:ext uri="{BB962C8B-B14F-4D97-AF65-F5344CB8AC3E}">
        <p14:creationId xmlns:p14="http://schemas.microsoft.com/office/powerpoint/2010/main" val="479441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12</a:t>
            </a:fld>
            <a:endParaRPr lang="de-CH"/>
          </a:p>
        </p:txBody>
      </p:sp>
    </p:spTree>
    <p:extLst>
      <p:ext uri="{BB962C8B-B14F-4D97-AF65-F5344CB8AC3E}">
        <p14:creationId xmlns:p14="http://schemas.microsoft.com/office/powerpoint/2010/main" val="341824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13</a:t>
            </a:fld>
            <a:endParaRPr lang="de-CH"/>
          </a:p>
        </p:txBody>
      </p:sp>
    </p:spTree>
    <p:extLst>
      <p:ext uri="{BB962C8B-B14F-4D97-AF65-F5344CB8AC3E}">
        <p14:creationId xmlns:p14="http://schemas.microsoft.com/office/powerpoint/2010/main" val="404165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14</a:t>
            </a:fld>
            <a:endParaRPr lang="de-CH"/>
          </a:p>
        </p:txBody>
      </p:sp>
    </p:spTree>
    <p:extLst>
      <p:ext uri="{BB962C8B-B14F-4D97-AF65-F5344CB8AC3E}">
        <p14:creationId xmlns:p14="http://schemas.microsoft.com/office/powerpoint/2010/main" val="4210406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15</a:t>
            </a:fld>
            <a:endParaRPr lang="de-CH"/>
          </a:p>
        </p:txBody>
      </p:sp>
    </p:spTree>
    <p:extLst>
      <p:ext uri="{BB962C8B-B14F-4D97-AF65-F5344CB8AC3E}">
        <p14:creationId xmlns:p14="http://schemas.microsoft.com/office/powerpoint/2010/main" val="898918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16</a:t>
            </a:fld>
            <a:endParaRPr lang="de-CH"/>
          </a:p>
        </p:txBody>
      </p:sp>
    </p:spTree>
    <p:extLst>
      <p:ext uri="{BB962C8B-B14F-4D97-AF65-F5344CB8AC3E}">
        <p14:creationId xmlns:p14="http://schemas.microsoft.com/office/powerpoint/2010/main" val="2784052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17</a:t>
            </a:fld>
            <a:endParaRPr lang="de-CH"/>
          </a:p>
        </p:txBody>
      </p:sp>
    </p:spTree>
    <p:extLst>
      <p:ext uri="{BB962C8B-B14F-4D97-AF65-F5344CB8AC3E}">
        <p14:creationId xmlns:p14="http://schemas.microsoft.com/office/powerpoint/2010/main" val="3150792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18</a:t>
            </a:fld>
            <a:endParaRPr lang="de-CH"/>
          </a:p>
        </p:txBody>
      </p:sp>
    </p:spTree>
    <p:extLst>
      <p:ext uri="{BB962C8B-B14F-4D97-AF65-F5344CB8AC3E}">
        <p14:creationId xmlns:p14="http://schemas.microsoft.com/office/powerpoint/2010/main" val="3827695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19</a:t>
            </a:fld>
            <a:endParaRPr lang="de-CH"/>
          </a:p>
        </p:txBody>
      </p:sp>
    </p:spTree>
    <p:extLst>
      <p:ext uri="{BB962C8B-B14F-4D97-AF65-F5344CB8AC3E}">
        <p14:creationId xmlns:p14="http://schemas.microsoft.com/office/powerpoint/2010/main" val="109812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a:t>
            </a:fld>
            <a:endParaRPr lang="de-CH"/>
          </a:p>
        </p:txBody>
      </p:sp>
    </p:spTree>
    <p:extLst>
      <p:ext uri="{BB962C8B-B14F-4D97-AF65-F5344CB8AC3E}">
        <p14:creationId xmlns:p14="http://schemas.microsoft.com/office/powerpoint/2010/main" val="1089759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20</a:t>
            </a:fld>
            <a:endParaRPr lang="de-CH"/>
          </a:p>
        </p:txBody>
      </p:sp>
    </p:spTree>
    <p:extLst>
      <p:ext uri="{BB962C8B-B14F-4D97-AF65-F5344CB8AC3E}">
        <p14:creationId xmlns:p14="http://schemas.microsoft.com/office/powerpoint/2010/main" val="3942344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21</a:t>
            </a:fld>
            <a:endParaRPr lang="de-CH"/>
          </a:p>
        </p:txBody>
      </p:sp>
    </p:spTree>
    <p:extLst>
      <p:ext uri="{BB962C8B-B14F-4D97-AF65-F5344CB8AC3E}">
        <p14:creationId xmlns:p14="http://schemas.microsoft.com/office/powerpoint/2010/main" val="1758476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22</a:t>
            </a:fld>
            <a:endParaRPr lang="de-CH"/>
          </a:p>
        </p:txBody>
      </p:sp>
    </p:spTree>
    <p:extLst>
      <p:ext uri="{BB962C8B-B14F-4D97-AF65-F5344CB8AC3E}">
        <p14:creationId xmlns:p14="http://schemas.microsoft.com/office/powerpoint/2010/main" val="17594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23</a:t>
            </a:fld>
            <a:endParaRPr lang="de-CH"/>
          </a:p>
        </p:txBody>
      </p:sp>
    </p:spTree>
    <p:extLst>
      <p:ext uri="{BB962C8B-B14F-4D97-AF65-F5344CB8AC3E}">
        <p14:creationId xmlns:p14="http://schemas.microsoft.com/office/powerpoint/2010/main" val="3952740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24</a:t>
            </a:fld>
            <a:endParaRPr lang="de-CH"/>
          </a:p>
        </p:txBody>
      </p:sp>
    </p:spTree>
    <p:extLst>
      <p:ext uri="{BB962C8B-B14F-4D97-AF65-F5344CB8AC3E}">
        <p14:creationId xmlns:p14="http://schemas.microsoft.com/office/powerpoint/2010/main" val="899319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25</a:t>
            </a:fld>
            <a:endParaRPr lang="de-CH"/>
          </a:p>
        </p:txBody>
      </p:sp>
    </p:spTree>
    <p:extLst>
      <p:ext uri="{BB962C8B-B14F-4D97-AF65-F5344CB8AC3E}">
        <p14:creationId xmlns:p14="http://schemas.microsoft.com/office/powerpoint/2010/main" val="2768515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26</a:t>
            </a:fld>
            <a:endParaRPr lang="de-CH"/>
          </a:p>
        </p:txBody>
      </p:sp>
    </p:spTree>
    <p:extLst>
      <p:ext uri="{BB962C8B-B14F-4D97-AF65-F5344CB8AC3E}">
        <p14:creationId xmlns:p14="http://schemas.microsoft.com/office/powerpoint/2010/main" val="953473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27</a:t>
            </a:fld>
            <a:endParaRPr lang="de-CH"/>
          </a:p>
        </p:txBody>
      </p:sp>
    </p:spTree>
    <p:extLst>
      <p:ext uri="{BB962C8B-B14F-4D97-AF65-F5344CB8AC3E}">
        <p14:creationId xmlns:p14="http://schemas.microsoft.com/office/powerpoint/2010/main" val="36753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28</a:t>
            </a:fld>
            <a:endParaRPr lang="de-CH"/>
          </a:p>
        </p:txBody>
      </p:sp>
    </p:spTree>
    <p:extLst>
      <p:ext uri="{BB962C8B-B14F-4D97-AF65-F5344CB8AC3E}">
        <p14:creationId xmlns:p14="http://schemas.microsoft.com/office/powerpoint/2010/main" val="4224428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29</a:t>
            </a:fld>
            <a:endParaRPr lang="de-CH"/>
          </a:p>
        </p:txBody>
      </p:sp>
    </p:spTree>
    <p:extLst>
      <p:ext uri="{BB962C8B-B14F-4D97-AF65-F5344CB8AC3E}">
        <p14:creationId xmlns:p14="http://schemas.microsoft.com/office/powerpoint/2010/main" val="180211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a:t>
            </a:fld>
            <a:endParaRPr lang="de-CH"/>
          </a:p>
        </p:txBody>
      </p:sp>
    </p:spTree>
    <p:extLst>
      <p:ext uri="{BB962C8B-B14F-4D97-AF65-F5344CB8AC3E}">
        <p14:creationId xmlns:p14="http://schemas.microsoft.com/office/powerpoint/2010/main" val="1228447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30</a:t>
            </a:fld>
            <a:endParaRPr lang="de-CH"/>
          </a:p>
        </p:txBody>
      </p:sp>
    </p:spTree>
    <p:extLst>
      <p:ext uri="{BB962C8B-B14F-4D97-AF65-F5344CB8AC3E}">
        <p14:creationId xmlns:p14="http://schemas.microsoft.com/office/powerpoint/2010/main" val="2869455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31</a:t>
            </a:fld>
            <a:endParaRPr lang="de-CH"/>
          </a:p>
        </p:txBody>
      </p:sp>
    </p:spTree>
    <p:extLst>
      <p:ext uri="{BB962C8B-B14F-4D97-AF65-F5344CB8AC3E}">
        <p14:creationId xmlns:p14="http://schemas.microsoft.com/office/powerpoint/2010/main" val="1126325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32</a:t>
            </a:fld>
            <a:endParaRPr lang="de-CH"/>
          </a:p>
        </p:txBody>
      </p:sp>
    </p:spTree>
    <p:extLst>
      <p:ext uri="{BB962C8B-B14F-4D97-AF65-F5344CB8AC3E}">
        <p14:creationId xmlns:p14="http://schemas.microsoft.com/office/powerpoint/2010/main" val="2577469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33</a:t>
            </a:fld>
            <a:endParaRPr lang="de-CH"/>
          </a:p>
        </p:txBody>
      </p:sp>
    </p:spTree>
    <p:extLst>
      <p:ext uri="{BB962C8B-B14F-4D97-AF65-F5344CB8AC3E}">
        <p14:creationId xmlns:p14="http://schemas.microsoft.com/office/powerpoint/2010/main" val="784128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In vielen Ländern, so auch in Indien, wird Behinderung oder Krankheit als Fluch oder Bestrafung verstanden. Kinder mit Behinderung werden oft abgeschoben und müssen fern von ihren Familienangehörigen aufwachsen. Diese Kinder hier werden in einer Einrichtung der katholischen Kirche betreut. Oft ist es die Kirche, die sich um kranke, obdach- oder elternlose Kinder oder Kinder mit Behinderung kümmert.</a:t>
            </a:r>
            <a:endParaRPr lang="de-CH" dirty="0"/>
          </a:p>
        </p:txBody>
      </p:sp>
      <p:sp>
        <p:nvSpPr>
          <p:cNvPr id="4" name="Foliennummernplatzhalter 3"/>
          <p:cNvSpPr>
            <a:spLocks noGrp="1"/>
          </p:cNvSpPr>
          <p:nvPr>
            <p:ph type="sldNum" sz="quarter" idx="10"/>
          </p:nvPr>
        </p:nvSpPr>
        <p:spPr/>
        <p:txBody>
          <a:bodyPr/>
          <a:lstStyle/>
          <a:p>
            <a:fld id="{8DA1C041-0D12-4E94-B53F-DB286668E8B3}" type="slidenum">
              <a:rPr lang="de-CH" smtClean="0"/>
              <a:t>34</a:t>
            </a:fld>
            <a:endParaRPr lang="de-CH"/>
          </a:p>
        </p:txBody>
      </p:sp>
    </p:spTree>
    <p:extLst>
      <p:ext uri="{BB962C8B-B14F-4D97-AF65-F5344CB8AC3E}">
        <p14:creationId xmlns:p14="http://schemas.microsoft.com/office/powerpoint/2010/main" val="3660704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35</a:t>
            </a:fld>
            <a:endParaRPr lang="de-CH"/>
          </a:p>
        </p:txBody>
      </p:sp>
    </p:spTree>
    <p:extLst>
      <p:ext uri="{BB962C8B-B14F-4D97-AF65-F5344CB8AC3E}">
        <p14:creationId xmlns:p14="http://schemas.microsoft.com/office/powerpoint/2010/main" val="163345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4</a:t>
            </a:fld>
            <a:endParaRPr lang="de-CH"/>
          </a:p>
        </p:txBody>
      </p:sp>
    </p:spTree>
    <p:extLst>
      <p:ext uri="{BB962C8B-B14F-4D97-AF65-F5344CB8AC3E}">
        <p14:creationId xmlns:p14="http://schemas.microsoft.com/office/powerpoint/2010/main" val="288266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5</a:t>
            </a:fld>
            <a:endParaRPr lang="de-CH"/>
          </a:p>
        </p:txBody>
      </p:sp>
    </p:spTree>
    <p:extLst>
      <p:ext uri="{BB962C8B-B14F-4D97-AF65-F5344CB8AC3E}">
        <p14:creationId xmlns:p14="http://schemas.microsoft.com/office/powerpoint/2010/main" val="188367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6</a:t>
            </a:fld>
            <a:endParaRPr lang="de-CH"/>
          </a:p>
        </p:txBody>
      </p:sp>
    </p:spTree>
    <p:extLst>
      <p:ext uri="{BB962C8B-B14F-4D97-AF65-F5344CB8AC3E}">
        <p14:creationId xmlns:p14="http://schemas.microsoft.com/office/powerpoint/2010/main" val="179189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7</a:t>
            </a:fld>
            <a:endParaRPr lang="de-CH"/>
          </a:p>
        </p:txBody>
      </p:sp>
    </p:spTree>
    <p:extLst>
      <p:ext uri="{BB962C8B-B14F-4D97-AF65-F5344CB8AC3E}">
        <p14:creationId xmlns:p14="http://schemas.microsoft.com/office/powerpoint/2010/main" val="396898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8</a:t>
            </a:fld>
            <a:endParaRPr lang="de-CH"/>
          </a:p>
        </p:txBody>
      </p:sp>
    </p:spTree>
    <p:extLst>
      <p:ext uri="{BB962C8B-B14F-4D97-AF65-F5344CB8AC3E}">
        <p14:creationId xmlns:p14="http://schemas.microsoft.com/office/powerpoint/2010/main" val="339044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500F881D-DDF9-4C71-92B6-CF66DFFDDC0A}" type="slidenum">
              <a:rPr lang="de-CH" smtClean="0"/>
              <a:t>9</a:t>
            </a:fld>
            <a:endParaRPr lang="de-CH"/>
          </a:p>
        </p:txBody>
      </p:sp>
    </p:spTree>
    <p:extLst>
      <p:ext uri="{BB962C8B-B14F-4D97-AF65-F5344CB8AC3E}">
        <p14:creationId xmlns:p14="http://schemas.microsoft.com/office/powerpoint/2010/main" val="4173511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BB45324A-C85E-4AB1-A47B-613A2A56F484}" type="datetimeFigureOut">
              <a:rPr lang="de-CH" smtClean="0"/>
              <a:t>21.07.2017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366487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BB45324A-C85E-4AB1-A47B-613A2A56F484}" type="datetimeFigureOut">
              <a:rPr lang="de-CH" smtClean="0"/>
              <a:t>21.07.2017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167401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BB45324A-C85E-4AB1-A47B-613A2A56F484}" type="datetimeFigureOut">
              <a:rPr lang="de-CH" smtClean="0"/>
              <a:t>21.07.2017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2789518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BB45324A-C85E-4AB1-A47B-613A2A56F484}" type="datetimeFigureOut">
              <a:rPr lang="de-CH" smtClean="0"/>
              <a:t>21.07.2017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330234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B45324A-C85E-4AB1-A47B-613A2A56F484}" type="datetimeFigureOut">
              <a:rPr lang="de-CH" smtClean="0"/>
              <a:t>21.07.2017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3489352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BB45324A-C85E-4AB1-A47B-613A2A56F484}" type="datetimeFigureOut">
              <a:rPr lang="de-CH" smtClean="0"/>
              <a:t>21.07.2017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3788555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BB45324A-C85E-4AB1-A47B-613A2A56F484}" type="datetimeFigureOut">
              <a:rPr lang="de-CH" smtClean="0"/>
              <a:t>21.07.2017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406601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BB45324A-C85E-4AB1-A47B-613A2A56F484}" type="datetimeFigureOut">
              <a:rPr lang="de-CH" smtClean="0"/>
              <a:t>21.07.2017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254301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B45324A-C85E-4AB1-A47B-613A2A56F484}" type="datetimeFigureOut">
              <a:rPr lang="de-CH" smtClean="0"/>
              <a:t>21.07.2017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49012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45324A-C85E-4AB1-A47B-613A2A56F484}" type="datetimeFigureOut">
              <a:rPr lang="de-CH" smtClean="0"/>
              <a:t>21.07.2017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7771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B45324A-C85E-4AB1-A47B-613A2A56F484}" type="datetimeFigureOut">
              <a:rPr lang="de-CH" smtClean="0"/>
              <a:t>21.07.2017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829C87C4-8398-40D4-A4DF-64DFA51AA740}" type="slidenum">
              <a:rPr lang="de-CH" smtClean="0"/>
              <a:t>‹Nr.›</a:t>
            </a:fld>
            <a:endParaRPr lang="de-CH"/>
          </a:p>
        </p:txBody>
      </p:sp>
    </p:spTree>
    <p:extLst>
      <p:ext uri="{BB962C8B-B14F-4D97-AF65-F5344CB8AC3E}">
        <p14:creationId xmlns:p14="http://schemas.microsoft.com/office/powerpoint/2010/main" val="144022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5324A-C85E-4AB1-A47B-613A2A56F484}" type="datetimeFigureOut">
              <a:rPr lang="de-CH" smtClean="0"/>
              <a:t>21.07.2017</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C87C4-8398-40D4-A4DF-64DFA51AA740}" type="slidenum">
              <a:rPr lang="de-CH" smtClean="0"/>
              <a:t>‹Nr.›</a:t>
            </a:fld>
            <a:endParaRPr lang="de-CH"/>
          </a:p>
        </p:txBody>
      </p:sp>
    </p:spTree>
    <p:extLst>
      <p:ext uri="{BB962C8B-B14F-4D97-AF65-F5344CB8AC3E}">
        <p14:creationId xmlns:p14="http://schemas.microsoft.com/office/powerpoint/2010/main" val="381279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25092" r="23310"/>
          <a:stretch/>
        </p:blipFill>
        <p:spPr>
          <a:xfrm>
            <a:off x="4050443" y="209550"/>
            <a:ext cx="4865472" cy="6286500"/>
          </a:xfrm>
          <a:prstGeom prst="rect">
            <a:avLst/>
          </a:prstGeom>
        </p:spPr>
      </p:pic>
      <p:grpSp>
        <p:nvGrpSpPr>
          <p:cNvPr id="43" name="Gruppieren 42"/>
          <p:cNvGrpSpPr/>
          <p:nvPr/>
        </p:nvGrpSpPr>
        <p:grpSpPr>
          <a:xfrm>
            <a:off x="314981" y="4244445"/>
            <a:ext cx="4116774" cy="3005288"/>
            <a:chOff x="314981" y="4244445"/>
            <a:chExt cx="4116774" cy="3005288"/>
          </a:xfrm>
        </p:grpSpPr>
        <p:sp>
          <p:nvSpPr>
            <p:cNvPr id="23" name="Ellipse 22"/>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Textfeld 25"/>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7" name="Textfeld 36"/>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42" name="Grafik 41"/>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4176104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556" y="247896"/>
            <a:ext cx="9160476" cy="6476048"/>
          </a:xfrm>
          <a:prstGeom prst="rect">
            <a:avLst/>
          </a:prstGeom>
        </p:spPr>
      </p:pic>
      <p:grpSp>
        <p:nvGrpSpPr>
          <p:cNvPr id="27" name="Gruppieren 26"/>
          <p:cNvGrpSpPr/>
          <p:nvPr/>
        </p:nvGrpSpPr>
        <p:grpSpPr>
          <a:xfrm>
            <a:off x="314981" y="4244445"/>
            <a:ext cx="4116774" cy="3005288"/>
            <a:chOff x="314981" y="4244445"/>
            <a:chExt cx="4116774" cy="3005288"/>
          </a:xfrm>
        </p:grpSpPr>
        <p:sp>
          <p:nvSpPr>
            <p:cNvPr id="28" name="Ellipse 2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Ellipse 2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Textfeld 3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2" name="Textfeld 3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3" name="Grafik 3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092918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727" y="167821"/>
            <a:ext cx="9421768" cy="6282405"/>
          </a:xfrm>
          <a:prstGeom prst="rect">
            <a:avLst/>
          </a:prstGeom>
          <a:ln>
            <a:solidFill>
              <a:schemeClr val="bg1">
                <a:lumMod val="75000"/>
              </a:schemeClr>
            </a:solidFill>
          </a:ln>
        </p:spPr>
      </p:pic>
      <p:grpSp>
        <p:nvGrpSpPr>
          <p:cNvPr id="24" name="Gruppieren 23"/>
          <p:cNvGrpSpPr/>
          <p:nvPr/>
        </p:nvGrpSpPr>
        <p:grpSpPr>
          <a:xfrm>
            <a:off x="314981" y="4244445"/>
            <a:ext cx="4116774" cy="3005288"/>
            <a:chOff x="314981" y="4244445"/>
            <a:chExt cx="4116774" cy="3005288"/>
          </a:xfrm>
        </p:grpSpPr>
        <p:sp>
          <p:nvSpPr>
            <p:cNvPr id="25" name="Ellipse 24"/>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Ellipse 26"/>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Textfeld 27"/>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9" name="Textfeld 28"/>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0" name="Grafik 29"/>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92473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2399" y="0"/>
            <a:ext cx="6104797" cy="8139730"/>
          </a:xfrm>
          <a:prstGeom prst="rect">
            <a:avLst/>
          </a:prstGeom>
        </p:spPr>
      </p:pic>
      <p:grpSp>
        <p:nvGrpSpPr>
          <p:cNvPr id="24" name="Gruppieren 23"/>
          <p:cNvGrpSpPr/>
          <p:nvPr/>
        </p:nvGrpSpPr>
        <p:grpSpPr>
          <a:xfrm>
            <a:off x="314981" y="4244445"/>
            <a:ext cx="4116774" cy="3005288"/>
            <a:chOff x="314981" y="4244445"/>
            <a:chExt cx="4116774" cy="3005288"/>
          </a:xfrm>
        </p:grpSpPr>
        <p:sp>
          <p:nvSpPr>
            <p:cNvPr id="25" name="Ellipse 24"/>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Ellipse 26"/>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Textfeld 27"/>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9" name="Textfeld 28"/>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0" name="Grafik 29"/>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3001909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84046"/>
            <a:ext cx="12285552" cy="8135880"/>
          </a:xfrm>
          <a:prstGeom prst="rect">
            <a:avLst/>
          </a:prstGeom>
        </p:spPr>
      </p:pic>
      <p:grpSp>
        <p:nvGrpSpPr>
          <p:cNvPr id="18" name="Gruppieren 17"/>
          <p:cNvGrpSpPr/>
          <p:nvPr/>
        </p:nvGrpSpPr>
        <p:grpSpPr>
          <a:xfrm>
            <a:off x="314981" y="4244445"/>
            <a:ext cx="4116774" cy="3005288"/>
            <a:chOff x="314981" y="4244445"/>
            <a:chExt cx="4116774" cy="3005288"/>
          </a:xfrm>
        </p:grpSpPr>
        <p:sp>
          <p:nvSpPr>
            <p:cNvPr id="19" name="Ellipse 1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Ellipse 2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Textfeld 2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3" name="Textfeld 2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4" name="Grafik 2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548103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2042"/>
            <a:ext cx="12192000" cy="8075871"/>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44831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6750"/>
            <a:ext cx="12300641" cy="8147178"/>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7671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44439"/>
            <a:ext cx="12303659" cy="8202439"/>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430617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401850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844" y="0"/>
            <a:ext cx="4542312" cy="6858000"/>
          </a:xfrm>
          <a:prstGeom prst="rect">
            <a:avLst/>
          </a:prstGeom>
        </p:spPr>
      </p:pic>
      <p:grpSp>
        <p:nvGrpSpPr>
          <p:cNvPr id="10" name="Gruppieren 9"/>
          <p:cNvGrpSpPr/>
          <p:nvPr/>
        </p:nvGrpSpPr>
        <p:grpSpPr>
          <a:xfrm>
            <a:off x="314981" y="4244445"/>
            <a:ext cx="4116774" cy="3005288"/>
            <a:chOff x="314981" y="4244445"/>
            <a:chExt cx="4116774" cy="3005288"/>
          </a:xfrm>
        </p:grpSpPr>
        <p:sp>
          <p:nvSpPr>
            <p:cNvPr id="11" name="Ellipse 10"/>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pic>
          <p:nvPicPr>
            <p:cNvPr id="16" name="Grafi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928" y="5234678"/>
              <a:ext cx="1608241" cy="379545"/>
            </a:xfrm>
            <a:prstGeom prst="rect">
              <a:avLst/>
            </a:prstGeom>
          </p:spPr>
        </p:pic>
      </p:grpSp>
    </p:spTree>
    <p:extLst>
      <p:ext uri="{BB962C8B-B14F-4D97-AF65-F5344CB8AC3E}">
        <p14:creationId xmlns:p14="http://schemas.microsoft.com/office/powerpoint/2010/main" val="1363913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394" y="156569"/>
            <a:ext cx="8631229" cy="6473422"/>
          </a:xfrm>
          <a:prstGeom prst="rect">
            <a:avLst/>
          </a:prstGeom>
        </p:spPr>
      </p:pic>
      <p:grpSp>
        <p:nvGrpSpPr>
          <p:cNvPr id="23" name="Gruppieren 22"/>
          <p:cNvGrpSpPr/>
          <p:nvPr/>
        </p:nvGrpSpPr>
        <p:grpSpPr>
          <a:xfrm>
            <a:off x="314981" y="4244445"/>
            <a:ext cx="4116774" cy="3005288"/>
            <a:chOff x="314981" y="4244445"/>
            <a:chExt cx="4116774" cy="3005288"/>
          </a:xfrm>
        </p:grpSpPr>
        <p:sp>
          <p:nvSpPr>
            <p:cNvPr id="24" name="Ellipse 23"/>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Ellipse 24"/>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Textfeld 26"/>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8" name="Textfeld 27"/>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9" name="Grafik 28"/>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467889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301"/>
            <a:ext cx="12231297" cy="7965049"/>
          </a:xfrm>
          <a:prstGeom prst="rect">
            <a:avLst/>
          </a:prstGeom>
        </p:spPr>
      </p:pic>
      <p:grpSp>
        <p:nvGrpSpPr>
          <p:cNvPr id="42" name="Gruppieren 41"/>
          <p:cNvGrpSpPr/>
          <p:nvPr/>
        </p:nvGrpSpPr>
        <p:grpSpPr>
          <a:xfrm>
            <a:off x="314981" y="4244445"/>
            <a:ext cx="4116774" cy="3005288"/>
            <a:chOff x="314981" y="4244445"/>
            <a:chExt cx="4116774" cy="3005288"/>
          </a:xfrm>
        </p:grpSpPr>
        <p:sp>
          <p:nvSpPr>
            <p:cNvPr id="43" name="Ellipse 42"/>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4" name="Ellipse 43"/>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5" name="Ellipse 44"/>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Textfeld 45"/>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47" name="Textfeld 46"/>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48" name="Grafik 47"/>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713193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r="8211"/>
          <a:stretch/>
        </p:blipFill>
        <p:spPr>
          <a:xfrm>
            <a:off x="3810000" y="0"/>
            <a:ext cx="4196576" cy="685800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925980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18294"/>
            <a:ext cx="12192000" cy="800735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965809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3343" y="284028"/>
            <a:ext cx="9470834" cy="627289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328615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7221"/>
            <a:ext cx="12192000" cy="8075221"/>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00484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7221"/>
            <a:ext cx="12192000" cy="8075221"/>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259587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0543"/>
            <a:ext cx="12192000" cy="8072657"/>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8443042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9754"/>
            <a:ext cx="12331583" cy="8221055"/>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9384653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7221"/>
            <a:ext cx="12192000" cy="8075221"/>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445510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8701"/>
            <a:ext cx="12192000" cy="8076379"/>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758310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5" y="-1244000"/>
            <a:ext cx="12291064" cy="8194043"/>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205595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6337"/>
            <a:ext cx="12305957" cy="8151186"/>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747411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968807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grpSp>
        <p:nvGrpSpPr>
          <p:cNvPr id="24" name="Gruppieren 23"/>
          <p:cNvGrpSpPr/>
          <p:nvPr/>
        </p:nvGrpSpPr>
        <p:grpSpPr>
          <a:xfrm>
            <a:off x="314981" y="4244445"/>
            <a:ext cx="4116774" cy="3005288"/>
            <a:chOff x="314981" y="4244445"/>
            <a:chExt cx="4116774" cy="3005288"/>
          </a:xfrm>
        </p:grpSpPr>
        <p:sp>
          <p:nvSpPr>
            <p:cNvPr id="25" name="Ellipse 24"/>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Ellipse 25"/>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Ellipse 26"/>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Textfeld 27"/>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9" name="Textfeld 28"/>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0" name="Grafik 29"/>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3154372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518787" cy="8298437"/>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0530044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996519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56" y="-1019349"/>
            <a:ext cx="12808456" cy="8483522"/>
          </a:xfrm>
          <a:prstGeom prst="rect">
            <a:avLst/>
          </a:prstGeom>
        </p:spPr>
      </p:pic>
      <p:grpSp>
        <p:nvGrpSpPr>
          <p:cNvPr id="17" name="Gruppieren 16"/>
          <p:cNvGrpSpPr/>
          <p:nvPr/>
        </p:nvGrpSpPr>
        <p:grpSpPr>
          <a:xfrm>
            <a:off x="314981" y="4244445"/>
            <a:ext cx="4116774" cy="3005288"/>
            <a:chOff x="314981" y="4244445"/>
            <a:chExt cx="4116774" cy="3005288"/>
          </a:xfrm>
        </p:grpSpPr>
        <p:sp>
          <p:nvSpPr>
            <p:cNvPr id="18" name="Ellipse 17"/>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Textfeld 20"/>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2" name="Textfeld 21"/>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3930330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237" y="120871"/>
            <a:ext cx="8977737" cy="6368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Gruppieren 20"/>
          <p:cNvGrpSpPr/>
          <p:nvPr/>
        </p:nvGrpSpPr>
        <p:grpSpPr>
          <a:xfrm>
            <a:off x="314981" y="4244445"/>
            <a:ext cx="4116774" cy="3005288"/>
            <a:chOff x="314981" y="4244445"/>
            <a:chExt cx="4116774" cy="3005288"/>
          </a:xfrm>
        </p:grpSpPr>
        <p:sp>
          <p:nvSpPr>
            <p:cNvPr id="22" name="Ellipse 21"/>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Ellipse 22"/>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Ellipse 23"/>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Textfeld 24"/>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26" name="Textfeld 25"/>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27" name="Grafik 26"/>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348509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7100" y="170346"/>
            <a:ext cx="9297725" cy="6158601"/>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4031530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3903"/>
            <a:ext cx="12192000" cy="8075702"/>
          </a:xfrm>
          <a:prstGeom prst="rect">
            <a:avLst/>
          </a:prstGeom>
        </p:spPr>
      </p:pic>
      <p:grpSp>
        <p:nvGrpSpPr>
          <p:cNvPr id="49" name="Gruppieren 48"/>
          <p:cNvGrpSpPr/>
          <p:nvPr/>
        </p:nvGrpSpPr>
        <p:grpSpPr>
          <a:xfrm>
            <a:off x="314981" y="4244445"/>
            <a:ext cx="4116774" cy="3005288"/>
            <a:chOff x="314981" y="4244445"/>
            <a:chExt cx="4116774" cy="3005288"/>
          </a:xfrm>
        </p:grpSpPr>
        <p:sp>
          <p:nvSpPr>
            <p:cNvPr id="50" name="Ellipse 49"/>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1" name="Ellipse 50"/>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2" name="Ellipse 51"/>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3" name="Textfeld 52"/>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54" name="Textfeld 53"/>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55" name="Grafik 54"/>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42761012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525" y="190499"/>
            <a:ext cx="8281833" cy="6299017"/>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890269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321"/>
            <a:ext cx="12321219" cy="8215537"/>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795820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7524" y="207388"/>
            <a:ext cx="9392975" cy="6282129"/>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24084434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7840"/>
            <a:ext cx="12192000" cy="8129376"/>
          </a:xfrm>
          <a:prstGeom prst="rect">
            <a:avLst/>
          </a:prstGeom>
        </p:spPr>
      </p:pic>
      <p:grpSp>
        <p:nvGrpSpPr>
          <p:cNvPr id="28" name="Gruppieren 27"/>
          <p:cNvGrpSpPr/>
          <p:nvPr/>
        </p:nvGrpSpPr>
        <p:grpSpPr>
          <a:xfrm>
            <a:off x="314981" y="4244445"/>
            <a:ext cx="4116774" cy="3005288"/>
            <a:chOff x="314981" y="4244445"/>
            <a:chExt cx="4116774" cy="3005288"/>
          </a:xfrm>
        </p:grpSpPr>
        <p:sp>
          <p:nvSpPr>
            <p:cNvPr id="29" name="Ellipse 28"/>
            <p:cNvSpPr/>
            <p:nvPr/>
          </p:nvSpPr>
          <p:spPr>
            <a:xfrm>
              <a:off x="901103" y="4244445"/>
              <a:ext cx="1735543" cy="17355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Ellipse 29"/>
            <p:cNvSpPr/>
            <p:nvPr/>
          </p:nvSpPr>
          <p:spPr>
            <a:xfrm>
              <a:off x="314981" y="4827403"/>
              <a:ext cx="1292239" cy="119409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Ellipse 30"/>
            <p:cNvSpPr/>
            <p:nvPr/>
          </p:nvSpPr>
          <p:spPr>
            <a:xfrm>
              <a:off x="1988512" y="4811101"/>
              <a:ext cx="2438632" cy="2438632"/>
            </a:xfrm>
            <a:prstGeom prst="ellipse">
              <a:avLst/>
            </a:prstGeom>
            <a:solidFill>
              <a:srgbClr val="C9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Textfeld 31"/>
            <p:cNvSpPr txBox="1"/>
            <p:nvPr/>
          </p:nvSpPr>
          <p:spPr>
            <a:xfrm>
              <a:off x="2013780" y="5614223"/>
              <a:ext cx="2417975" cy="830997"/>
            </a:xfrm>
            <a:prstGeom prst="rect">
              <a:avLst/>
            </a:prstGeom>
            <a:noFill/>
          </p:spPr>
          <p:txBody>
            <a:bodyPr wrap="square" rtlCol="0">
              <a:spAutoFit/>
            </a:bodyPr>
            <a:lstStyle/>
            <a:p>
              <a:pPr algn="ctr"/>
              <a:r>
                <a:rPr lang="de-CH" sz="2400" baseline="30000" dirty="0">
                  <a:solidFill>
                    <a:srgbClr val="0070C0"/>
                  </a:solidFill>
                  <a:latin typeface="Syntax LT Std" panose="020D0502030503020204" pitchFamily="34" charset="0"/>
                </a:rPr>
                <a:t>«Ich </a:t>
              </a:r>
              <a:r>
                <a:rPr lang="de-CH" sz="2400" baseline="30000" dirty="0" smtClean="0">
                  <a:solidFill>
                    <a:srgbClr val="0070C0"/>
                  </a:solidFill>
                  <a:latin typeface="Syntax LT Std" panose="020D0502030503020204" pitchFamily="34" charset="0"/>
                </a:rPr>
                <a:t>nähere</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mich Dir</a:t>
              </a:r>
            </a:p>
            <a:p>
              <a:pPr algn="ctr"/>
              <a:r>
                <a:rPr lang="de-CH" sz="2400" baseline="30000" dirty="0" smtClean="0">
                  <a:solidFill>
                    <a:srgbClr val="0070C0"/>
                  </a:solidFill>
                  <a:latin typeface="Syntax LT Std" panose="020D0502030503020204" pitchFamily="34" charset="0"/>
                </a:rPr>
                <a:t>mit all</a:t>
              </a:r>
              <a:r>
                <a:rPr lang="de-CH" sz="2400" dirty="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meinen</a:t>
              </a:r>
              <a:r>
                <a:rPr lang="de-CH" sz="2400" dirty="0" smtClean="0">
                  <a:solidFill>
                    <a:srgbClr val="0070C0"/>
                  </a:solidFill>
                  <a:latin typeface="Syntax LT Std" panose="020D0502030503020204" pitchFamily="34" charset="0"/>
                </a:rPr>
                <a:t> </a:t>
              </a:r>
              <a:r>
                <a:rPr lang="de-CH" sz="2400" baseline="30000" dirty="0" smtClean="0">
                  <a:solidFill>
                    <a:srgbClr val="0070C0"/>
                  </a:solidFill>
                  <a:latin typeface="Syntax LT Std" panose="020D0502030503020204" pitchFamily="34" charset="0"/>
                </a:rPr>
                <a:t>Sinnen»</a:t>
              </a:r>
              <a:endParaRPr lang="de-CH" sz="2400" dirty="0">
                <a:solidFill>
                  <a:srgbClr val="0070C0"/>
                </a:solidFill>
              </a:endParaRPr>
            </a:p>
          </p:txBody>
        </p:sp>
        <p:sp>
          <p:nvSpPr>
            <p:cNvPr id="33" name="Textfeld 32"/>
            <p:cNvSpPr txBox="1"/>
            <p:nvPr/>
          </p:nvSpPr>
          <p:spPr>
            <a:xfrm>
              <a:off x="626021" y="5490730"/>
              <a:ext cx="3021981" cy="207749"/>
            </a:xfrm>
            <a:prstGeom prst="rect">
              <a:avLst/>
            </a:prstGeom>
            <a:noFill/>
          </p:spPr>
          <p:txBody>
            <a:bodyPr wrap="square" rtlCol="0">
              <a:spAutoFit/>
            </a:bodyPr>
            <a:lstStyle/>
            <a:p>
              <a:r>
                <a:rPr lang="fr-CH" sz="730" dirty="0" err="1" smtClean="0">
                  <a:solidFill>
                    <a:schemeClr val="bg1"/>
                  </a:solidFill>
                  <a:latin typeface="Syntax LT Std" panose="020D0502030503020204" pitchFamily="34" charset="0"/>
                </a:rPr>
                <a:t>Weltweit</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miteinander</a:t>
              </a:r>
              <a:r>
                <a:rPr lang="fr-CH" sz="730" dirty="0" smtClean="0">
                  <a:solidFill>
                    <a:schemeClr val="bg1"/>
                  </a:solidFill>
                  <a:latin typeface="Syntax LT Std" panose="020D0502030503020204" pitchFamily="34" charset="0"/>
                </a:rPr>
                <a:t> </a:t>
              </a:r>
              <a:r>
                <a:rPr lang="fr-CH" sz="730" dirty="0" err="1" smtClean="0">
                  <a:solidFill>
                    <a:schemeClr val="bg1"/>
                  </a:solidFill>
                  <a:latin typeface="Syntax LT Std" panose="020D0502030503020204" pitchFamily="34" charset="0"/>
                </a:rPr>
                <a:t>Kirche</a:t>
              </a:r>
              <a:r>
                <a:rPr lang="fr-CH" sz="730" dirty="0" smtClean="0">
                  <a:solidFill>
                    <a:schemeClr val="bg1"/>
                  </a:solidFill>
                  <a:latin typeface="Syntax LT Std" panose="020D0502030503020204" pitchFamily="34" charset="0"/>
                </a:rPr>
                <a:t> sein</a:t>
              </a:r>
              <a:endParaRPr lang="de-CH" sz="730" dirty="0">
                <a:solidFill>
                  <a:schemeClr val="bg1"/>
                </a:solidFill>
                <a:latin typeface="Syntax LT Std" panose="020D0502030503020204" pitchFamily="34" charset="0"/>
              </a:endParaRPr>
            </a:p>
          </p:txBody>
        </p:sp>
        <p:pic>
          <p:nvPicPr>
            <p:cNvPr id="34" name="Grafik 33"/>
            <p:cNvPicPr>
              <a:picLocks noChangeAspect="1"/>
            </p:cNvPicPr>
            <p:nvPr/>
          </p:nvPicPr>
          <p:blipFill rotWithShape="1">
            <a:blip r:embed="rId4" cstate="print">
              <a:extLst>
                <a:ext uri="{28A0092B-C50C-407E-A947-70E740481C1C}">
                  <a14:useLocalDpi xmlns:a14="http://schemas.microsoft.com/office/drawing/2010/main" val="0"/>
                </a:ext>
              </a:extLst>
            </a:blip>
            <a:srcRect r="28543" b="37656"/>
            <a:stretch/>
          </p:blipFill>
          <p:spPr>
            <a:xfrm>
              <a:off x="399728" y="5225376"/>
              <a:ext cx="1163093" cy="239482"/>
            </a:xfrm>
            <a:prstGeom prst="rect">
              <a:avLst/>
            </a:prstGeom>
          </p:spPr>
        </p:pic>
      </p:grpSp>
    </p:spTree>
    <p:extLst>
      <p:ext uri="{BB962C8B-B14F-4D97-AF65-F5344CB8AC3E}">
        <p14:creationId xmlns:p14="http://schemas.microsoft.com/office/powerpoint/2010/main" val="173724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Words>
  <Application>Microsoft Office PowerPoint</Application>
  <PresentationFormat>Breitbild</PresentationFormat>
  <Paragraphs>140</Paragraphs>
  <Slides>35</Slides>
  <Notes>35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Arial</vt:lpstr>
      <vt:lpstr>Calibri</vt:lpstr>
      <vt:lpstr>Syntax LT Std</vt:lpstr>
      <vt:lpstr>Calibri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Aktion Sternsingen 2015/16</dc:title>
  <dc:creator>BERNET Martin</dc:creator>
  <cp:lastModifiedBy>Staniul Kathrin</cp:lastModifiedBy>
  <cp:revision>36</cp:revision>
  <cp:lastPrinted>2017-07-20T15:42:50Z</cp:lastPrinted>
  <dcterms:created xsi:type="dcterms:W3CDTF">2017-06-08T08:50:46Z</dcterms:created>
  <dcterms:modified xsi:type="dcterms:W3CDTF">2017-07-21T15:55:00Z</dcterms:modified>
</cp:coreProperties>
</file>