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669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33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924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655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44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380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758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363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022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254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500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C024D-1350-4562-9282-86A21A16A432}" type="datetimeFigureOut">
              <a:rPr lang="de-CH" smtClean="0"/>
              <a:t>07.09.2017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A52E-F2F2-4678-A0E3-D7FC38F9C4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4506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3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73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27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2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64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88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70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42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84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69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MS_2017_Messfeier_Folien_einzelneBilder_Seite_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45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BERNET Martin</dc:creator>
  <cp:lastModifiedBy>BERNET Martin</cp:lastModifiedBy>
  <cp:revision>1</cp:revision>
  <dcterms:created xsi:type="dcterms:W3CDTF">2017-09-07T05:58:22Z</dcterms:created>
  <dcterms:modified xsi:type="dcterms:W3CDTF">2017-09-07T06:01:59Z</dcterms:modified>
</cp:coreProperties>
</file>