
<file path=[Content_Types].xml><?xml version="1.0" encoding="utf-8"?>
<Types xmlns="http://schemas.openxmlformats.org/package/2006/content-types">
  <Default Extension="eps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7"/>
  </p:handoutMasterIdLst>
  <p:sldIdLst>
    <p:sldId id="293" r:id="rId2"/>
    <p:sldId id="265" r:id="rId3"/>
    <p:sldId id="266" r:id="rId4"/>
    <p:sldId id="267" r:id="rId5"/>
    <p:sldId id="294" r:id="rId6"/>
    <p:sldId id="268" r:id="rId7"/>
    <p:sldId id="269" r:id="rId8"/>
    <p:sldId id="270" r:id="rId9"/>
    <p:sldId id="272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95" r:id="rId23"/>
    <p:sldId id="286" r:id="rId24"/>
    <p:sldId id="287" r:id="rId25"/>
    <p:sldId id="288" r:id="rId26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97C2"/>
    <a:srgbClr val="008093"/>
    <a:srgbClr val="E7A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91" autoAdjust="0"/>
    <p:restoredTop sz="94660"/>
  </p:normalViewPr>
  <p:slideViewPr>
    <p:cSldViewPr snapToGrid="0">
      <p:cViewPr>
        <p:scale>
          <a:sx n="60" d="100"/>
          <a:sy n="60" d="100"/>
        </p:scale>
        <p:origin x="2154" y="1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52EBA-509D-42C4-9E0E-B6DF88F29832}" type="datetimeFigureOut">
              <a:rPr lang="de-CH" smtClean="0"/>
              <a:t>27.08.2019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3A97D-069E-420B-A79F-E22C702FA11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6204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A054-91B3-470D-A17D-31A8FDF43977}" type="datetimeFigureOut">
              <a:rPr lang="de-CH" smtClean="0"/>
              <a:t>27.08.2019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5578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A054-91B3-470D-A17D-31A8FDF43977}" type="datetimeFigureOut">
              <a:rPr lang="de-CH" smtClean="0"/>
              <a:t>27.08.2019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2195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A054-91B3-470D-A17D-31A8FDF43977}" type="datetimeFigureOut">
              <a:rPr lang="de-CH" smtClean="0"/>
              <a:t>27.08.2019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65107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A054-91B3-470D-A17D-31A8FDF43977}" type="datetimeFigureOut">
              <a:rPr lang="de-CH" smtClean="0"/>
              <a:t>27.08.2019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7847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A054-91B3-470D-A17D-31A8FDF43977}" type="datetimeFigureOut">
              <a:rPr lang="de-CH" smtClean="0"/>
              <a:t>27.08.2019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9621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A054-91B3-470D-A17D-31A8FDF43977}" type="datetimeFigureOut">
              <a:rPr lang="de-CH" smtClean="0"/>
              <a:t>27.08.2019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76805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A054-91B3-470D-A17D-31A8FDF43977}" type="datetimeFigureOut">
              <a:rPr lang="de-CH" smtClean="0"/>
              <a:t>27.08.2019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0088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A054-91B3-470D-A17D-31A8FDF43977}" type="datetimeFigureOut">
              <a:rPr lang="de-CH" smtClean="0"/>
              <a:t>27.08.2019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3008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A054-91B3-470D-A17D-31A8FDF43977}" type="datetimeFigureOut">
              <a:rPr lang="de-CH" smtClean="0"/>
              <a:t>27.08.2019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7668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A054-91B3-470D-A17D-31A8FDF43977}" type="datetimeFigureOut">
              <a:rPr lang="de-CH" smtClean="0"/>
              <a:t>27.08.2019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7222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7A054-91B3-470D-A17D-31A8FDF43977}" type="datetimeFigureOut">
              <a:rPr lang="de-CH" smtClean="0"/>
              <a:t>27.08.2019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29203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7A054-91B3-470D-A17D-31A8FDF43977}" type="datetimeFigureOut">
              <a:rPr lang="de-CH" smtClean="0"/>
              <a:t>27.08.2019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4226B-C653-49FA-8F65-E677BF60306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7327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ps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61100" y="1490511"/>
            <a:ext cx="29313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800" dirty="0" err="1">
                <a:solidFill>
                  <a:srgbClr val="008093"/>
                </a:solidFill>
                <a:latin typeface="Syntax LT Std" panose="020D0502030503020204" pitchFamily="34" charset="0"/>
              </a:rPr>
              <a:t>Bilderserie</a:t>
            </a:r>
            <a:r>
              <a:rPr lang="fr-CH" sz="4800" dirty="0">
                <a:solidFill>
                  <a:srgbClr val="008093"/>
                </a:solidFill>
                <a:latin typeface="Syntax LT Std" panose="020D0502030503020204" pitchFamily="34" charset="0"/>
              </a:rPr>
              <a:t> </a:t>
            </a:r>
            <a:r>
              <a:rPr lang="fr-CH" sz="4800" dirty="0" err="1">
                <a:solidFill>
                  <a:srgbClr val="008093"/>
                </a:solidFill>
                <a:latin typeface="Syntax LT Std" panose="020D0502030503020204" pitchFamily="34" charset="0"/>
              </a:rPr>
              <a:t>Libanon</a:t>
            </a:r>
            <a:br>
              <a:rPr lang="fr-CH" sz="4800" dirty="0">
                <a:solidFill>
                  <a:srgbClr val="008093"/>
                </a:solidFill>
                <a:latin typeface="Syntax LT Std" panose="020D0502030503020204" pitchFamily="34" charset="0"/>
              </a:rPr>
            </a:br>
            <a:r>
              <a:rPr lang="fr-CH" sz="2400" dirty="0">
                <a:solidFill>
                  <a:srgbClr val="008093"/>
                </a:solidFill>
                <a:latin typeface="Syntax LT Std" panose="020D0502030503020204" pitchFamily="34" charset="0"/>
              </a:rPr>
              <a:t>mit </a:t>
            </a:r>
            <a:r>
              <a:rPr lang="fr-CH" sz="2400" dirty="0" err="1">
                <a:solidFill>
                  <a:srgbClr val="008093"/>
                </a:solidFill>
                <a:latin typeface="Syntax LT Std" panose="020D0502030503020204" pitchFamily="34" charset="0"/>
              </a:rPr>
              <a:t>Kommentaren</a:t>
            </a:r>
            <a:br>
              <a:rPr lang="fr-CH" sz="2400" dirty="0">
                <a:solidFill>
                  <a:srgbClr val="008093"/>
                </a:solidFill>
                <a:latin typeface="Syntax LT Std" panose="020D0502030503020204" pitchFamily="34" charset="0"/>
              </a:rPr>
            </a:br>
            <a:endParaRPr lang="de-CH" sz="2400" dirty="0">
              <a:solidFill>
                <a:srgbClr val="008093"/>
              </a:solidFill>
              <a:latin typeface="Syntax LT Std" panose="020D0502030503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7427450-4610-4901-9CAA-35577F499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724" y="149673"/>
            <a:ext cx="4636676" cy="6558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8E5ACC5-B280-4350-8522-4D54E177B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78" y="4004143"/>
            <a:ext cx="3376422" cy="24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0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7325392-ECC8-455B-BF74-41BF2C476B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37" y="-1993233"/>
            <a:ext cx="12218737" cy="916405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6AF4394-18EF-4106-BD41-1D35BBAD5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1" y="4969933"/>
            <a:ext cx="2363171" cy="17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11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6C39969-889A-4243-BFB1-2DE0BD5D38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621" y="-1"/>
            <a:ext cx="6513095" cy="86841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18C75A3-598C-4458-A0D2-585C94E84F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1" y="4969933"/>
            <a:ext cx="2363171" cy="17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82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0825299-C554-474C-9762-78999F2F10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89" y="-3152275"/>
            <a:ext cx="7507706" cy="1001027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6E05070-3AF9-4A2F-95D1-07D5C303A7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1" y="4969933"/>
            <a:ext cx="2363171" cy="17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41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03E3B6D-DB9C-4D9A-B696-D8EC2E32B6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3" y="0"/>
            <a:ext cx="10304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69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35BDA0F-1B3D-4013-B7FD-FBBF3E4E52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0"/>
          <a:stretch/>
        </p:blipFill>
        <p:spPr>
          <a:xfrm>
            <a:off x="0" y="-1666430"/>
            <a:ext cx="12192000" cy="974220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51BE64B-3AD6-47DE-89C0-FB8300C053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87" y="4969933"/>
            <a:ext cx="2363171" cy="17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73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3C72B46-B353-4F56-9BDB-5191450448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67" y="-1362243"/>
            <a:ext cx="7347285" cy="979638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8CEAA03-B431-4B68-B912-BF3E5900CA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1" y="4969933"/>
            <a:ext cx="2363171" cy="17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22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B702C9B-CB09-4AC4-B379-F75040486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36292"/>
            <a:ext cx="12208043" cy="915603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97834A7-5A0C-4F76-B92E-C7D1277F40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1" y="4969933"/>
            <a:ext cx="2363171" cy="17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21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AFD3A7E-FBDD-4683-AA99-34B3024D71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508"/>
            <a:ext cx="12192000" cy="812901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1810E9A-CB0E-4100-BFFC-E742056DD0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1" y="4969933"/>
            <a:ext cx="2363171" cy="17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93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B0C3DA0-1DA3-43AE-96E5-2670364FB0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0925" y="-627921"/>
            <a:ext cx="15592926" cy="1037717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39D3841-774F-43DE-8B90-2851E13FB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777" y="4969933"/>
            <a:ext cx="2363171" cy="17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45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889A394-20E4-4110-9FAC-BB45D8A8E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0846"/>
            <a:ext cx="12191999" cy="811383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4B8E037-A887-408E-9EFF-34FEACD28B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367" y="4969933"/>
            <a:ext cx="2363171" cy="17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15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DE2D01C-88B3-4F76-AE2D-F0A570A1A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E022B48-9ED8-4CA3-ADE3-1B09A640BC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1" y="4969933"/>
            <a:ext cx="2363171" cy="17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46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601C77E-C12A-445C-9133-AA83004E4B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2126"/>
            <a:ext cx="12192000" cy="9144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58BB1C2-F363-42AD-86AB-1F42128611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86" y="4969933"/>
            <a:ext cx="2363171" cy="17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3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59B17CB-30B6-4F4A-8993-CD77B4E2CD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F198B7A-73F5-4E41-B4C5-FA118C05A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033" y="4969933"/>
            <a:ext cx="2363171" cy="17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35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FF9B11B-63E5-47DF-AB1A-BA2FA49DE7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27919"/>
            <a:ext cx="12191999" cy="811383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FE7F3A6-A003-45B7-B7C6-A6C2E99C05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1" y="4969933"/>
            <a:ext cx="2363171" cy="17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03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2F390EC-227B-4B2A-8AA1-B90A4C046B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1" r="14474"/>
          <a:stretch/>
        </p:blipFill>
        <p:spPr>
          <a:xfrm>
            <a:off x="2021305" y="-1121925"/>
            <a:ext cx="8149389" cy="878100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63BA911-3B28-435C-AA51-6F219843A3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1" y="4969933"/>
            <a:ext cx="2363171" cy="17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64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D16C0AC-A600-4F6D-8C7A-3DCC3A892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593" y="1"/>
            <a:ext cx="13909184" cy="685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6A7C4B2-5FAB-42C5-A88F-8104D91B75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1" y="4969933"/>
            <a:ext cx="2363171" cy="17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78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4ADAFCD-E8DB-4C60-ABEE-985E14E383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6869"/>
            <a:ext cx="12191999" cy="811383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B19F45E-3C3F-4FED-A340-748DD96539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1" y="4969933"/>
            <a:ext cx="2363171" cy="17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99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4079EAA-9128-4290-B424-D3C805624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2952750"/>
            <a:ext cx="952500" cy="9525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44737D-AB90-4F77-A6C1-DBB6C15F0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8" y="125616"/>
            <a:ext cx="9914023" cy="6606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6294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3461985-01F0-4109-927A-FB09A4E59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EF85822-0F34-46BF-AF8E-578F2FFCEB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781" y="4969933"/>
            <a:ext cx="2363171" cy="17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43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EAAE260-23BF-41EA-9CE5-534DD0E905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9654444-B791-4703-94E5-C8D15D2A69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1" y="4969933"/>
            <a:ext cx="2363171" cy="17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73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1F66EF6-DA1D-4C3A-9FEB-4CE9E0E805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610" y="-1590842"/>
            <a:ext cx="7154779" cy="953970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09B02D3-705D-4C3B-8D90-CA17C8CB9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1" y="4969933"/>
            <a:ext cx="2363171" cy="17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87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06F2712-945A-4450-AAA3-DBC4984C31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2874211"/>
            <a:ext cx="7299158" cy="973221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2D0EACC-3990-46CB-908F-96C3EBEE5B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1" y="4969933"/>
            <a:ext cx="2363171" cy="17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37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483CB05-0176-4395-8B1E-59CB05AD9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431115"/>
            <a:ext cx="9160042" cy="632448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D84A21A-8117-4391-8919-63155BC1F7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450" y="5036271"/>
            <a:ext cx="2363171" cy="171932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3548F68-7E9E-4F7F-A5EF-1266F0B2BF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0" t="15846" b="21483"/>
          <a:stretch/>
        </p:blipFill>
        <p:spPr>
          <a:xfrm>
            <a:off x="8600511" y="102405"/>
            <a:ext cx="3447110" cy="398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21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A632040-B7FE-4F0C-BAA1-D1E09B42A9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4"/>
          <a:stretch/>
        </p:blipFill>
        <p:spPr>
          <a:xfrm>
            <a:off x="6362731" y="176464"/>
            <a:ext cx="5688577" cy="651279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76DFAF8-B6BD-406F-A3F1-4465E03875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20"/>
          <a:stretch/>
        </p:blipFill>
        <p:spPr>
          <a:xfrm>
            <a:off x="140692" y="176463"/>
            <a:ext cx="5955308" cy="651279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2A33291-DB2B-4680-9F37-E32E29036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145" y="4969933"/>
            <a:ext cx="2363171" cy="17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93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Breitbild</PresentationFormat>
  <Paragraphs>1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Syntax LT Std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BERNET Martin</dc:creator>
  <cp:lastModifiedBy>Martin Bernet</cp:lastModifiedBy>
  <cp:revision>34</cp:revision>
  <cp:lastPrinted>2018-08-30T11:17:34Z</cp:lastPrinted>
  <dcterms:created xsi:type="dcterms:W3CDTF">2018-08-29T12:45:53Z</dcterms:created>
  <dcterms:modified xsi:type="dcterms:W3CDTF">2019-08-27T09:55:01Z</dcterms:modified>
</cp:coreProperties>
</file>