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4" r:id="rId1"/>
  </p:sldMasterIdLst>
  <p:notesMasterIdLst>
    <p:notesMasterId r:id="rId13"/>
  </p:notesMasterIdLst>
  <p:handoutMasterIdLst>
    <p:handoutMasterId r:id="rId14"/>
  </p:handoutMasterIdLst>
  <p:sldIdLst>
    <p:sldId id="307" r:id="rId2"/>
    <p:sldId id="299" r:id="rId3"/>
    <p:sldId id="300" r:id="rId4"/>
    <p:sldId id="302" r:id="rId5"/>
    <p:sldId id="303" r:id="rId6"/>
    <p:sldId id="304" r:id="rId7"/>
    <p:sldId id="308" r:id="rId8"/>
    <p:sldId id="310" r:id="rId9"/>
    <p:sldId id="309" r:id="rId10"/>
    <p:sldId id="305" r:id="rId11"/>
    <p:sldId id="292" r:id="rId12"/>
  </p:sldIdLst>
  <p:sldSz cx="9144000" cy="6858000" type="screen4x3"/>
  <p:notesSz cx="7099300" cy="10234613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C8C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2" d="100"/>
          <a:sy n="52" d="100"/>
        </p:scale>
        <p:origin x="1133" y="6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871" cy="512304"/>
          </a:xfrm>
          <a:prstGeom prst="rect">
            <a:avLst/>
          </a:prstGeom>
        </p:spPr>
        <p:txBody>
          <a:bodyPr vert="horz" lIns="95537" tIns="47768" rIns="95537" bIns="47768" rtlCol="0"/>
          <a:lstStyle>
            <a:lvl1pPr algn="l">
              <a:defRPr sz="1300" smtClean="0"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0738" y="0"/>
            <a:ext cx="3076870" cy="512304"/>
          </a:xfrm>
          <a:prstGeom prst="rect">
            <a:avLst/>
          </a:prstGeom>
        </p:spPr>
        <p:txBody>
          <a:bodyPr vert="horz" lIns="95537" tIns="47768" rIns="95537" bIns="47768" rtlCol="0"/>
          <a:lstStyle>
            <a:lvl1pPr algn="r">
              <a:defRPr sz="1300" smtClean="0"/>
            </a:lvl1pPr>
          </a:lstStyle>
          <a:p>
            <a:pPr>
              <a:defRPr/>
            </a:pPr>
            <a:fld id="{E8CF6557-F0CA-4375-9F5D-7553B357D931}" type="datetimeFigureOut">
              <a:rPr lang="fr-CH"/>
              <a:pPr>
                <a:defRPr/>
              </a:pPr>
              <a:t>22.08.2017</a:t>
            </a:fld>
            <a:endParaRPr lang="fr-CH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9720673"/>
            <a:ext cx="3076871" cy="512303"/>
          </a:xfrm>
          <a:prstGeom prst="rect">
            <a:avLst/>
          </a:prstGeom>
        </p:spPr>
        <p:txBody>
          <a:bodyPr vert="horz" lIns="95537" tIns="47768" rIns="95537" bIns="47768" rtlCol="0" anchor="b"/>
          <a:lstStyle>
            <a:lvl1pPr algn="l">
              <a:defRPr sz="1300" smtClean="0"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0738" y="9720673"/>
            <a:ext cx="3076870" cy="512303"/>
          </a:xfrm>
          <a:prstGeom prst="rect">
            <a:avLst/>
          </a:prstGeom>
        </p:spPr>
        <p:txBody>
          <a:bodyPr vert="horz" lIns="95537" tIns="47768" rIns="95537" bIns="47768" rtlCol="0" anchor="b"/>
          <a:lstStyle>
            <a:lvl1pPr algn="r">
              <a:defRPr sz="1300" smtClean="0"/>
            </a:lvl1pPr>
          </a:lstStyle>
          <a:p>
            <a:pPr>
              <a:defRPr/>
            </a:pPr>
            <a:fld id="{947CD18E-389D-4FB3-B584-B86BB7FF7A8C}" type="slidenum">
              <a:rPr lang="fr-CH"/>
              <a:pPr>
                <a:defRPr/>
              </a:pPr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4559849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871" cy="512304"/>
          </a:xfrm>
          <a:prstGeom prst="rect">
            <a:avLst/>
          </a:prstGeom>
        </p:spPr>
        <p:txBody>
          <a:bodyPr vert="horz" lIns="95537" tIns="47768" rIns="95537" bIns="4776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0738" y="0"/>
            <a:ext cx="3076870" cy="512304"/>
          </a:xfrm>
          <a:prstGeom prst="rect">
            <a:avLst/>
          </a:prstGeom>
        </p:spPr>
        <p:txBody>
          <a:bodyPr vert="horz" lIns="95537" tIns="47768" rIns="95537" bIns="4776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858F18CE-D85A-4DB6-9322-A73D10A34220}" type="datetimeFigureOut">
              <a:rPr lang="fr-CH"/>
              <a:pPr>
                <a:defRPr/>
              </a:pPr>
              <a:t>22.08.2017</a:t>
            </a:fld>
            <a:endParaRPr lang="fr-CH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6512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37" tIns="47768" rIns="95537" bIns="47768" rtlCol="0" anchor="ctr"/>
          <a:lstStyle/>
          <a:p>
            <a:pPr lvl="0"/>
            <a:endParaRPr lang="fr-CH" noProof="0" smtClean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10438" y="4861155"/>
            <a:ext cx="5678425" cy="4605821"/>
          </a:xfrm>
          <a:prstGeom prst="rect">
            <a:avLst/>
          </a:prstGeom>
        </p:spPr>
        <p:txBody>
          <a:bodyPr vert="horz" lIns="95537" tIns="47768" rIns="95537" bIns="47768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CH" noProof="0" smtClean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720673"/>
            <a:ext cx="3076871" cy="512303"/>
          </a:xfrm>
          <a:prstGeom prst="rect">
            <a:avLst/>
          </a:prstGeom>
        </p:spPr>
        <p:txBody>
          <a:bodyPr vert="horz" lIns="95537" tIns="47768" rIns="95537" bIns="4776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0738" y="9720673"/>
            <a:ext cx="3076870" cy="512303"/>
          </a:xfrm>
          <a:prstGeom prst="rect">
            <a:avLst/>
          </a:prstGeom>
        </p:spPr>
        <p:txBody>
          <a:bodyPr vert="horz" lIns="95537" tIns="47768" rIns="95537" bIns="4776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B762F327-51F4-4FEA-B6E0-90645D9C88B9}" type="slidenum">
              <a:rPr lang="fr-CH"/>
              <a:pPr>
                <a:defRPr/>
              </a:pPr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0964556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CH" smtClean="0"/>
          </a:p>
        </p:txBody>
      </p:sp>
      <p:sp>
        <p:nvSpPr>
          <p:cNvPr id="12083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8056959-5324-40C1-B189-95C4AE1D88C8}" type="slidenum">
              <a:rPr lang="fr-CH" smtClean="0">
                <a:solidFill>
                  <a:srgbClr val="000000"/>
                </a:solidFill>
              </a:rPr>
              <a:pPr>
                <a:defRPr/>
              </a:pPr>
              <a:t>1</a:t>
            </a:fld>
            <a:endParaRPr lang="fr-CH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0654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1539627-49A0-4094-8E25-0C77884D2E03}" type="datetimeFigureOut">
              <a:rPr lang="fr-CH"/>
              <a:pPr>
                <a:defRPr/>
              </a:pPr>
              <a:t>22.08.2017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928777D-DFF5-4DD9-963C-D56C0722D335}" type="slidenum">
              <a:rPr lang="fr-CH"/>
              <a:pPr>
                <a:defRPr/>
              </a:pPr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EE44A7C-C160-420F-BCDA-028C4940B684}" type="datetimeFigureOut">
              <a:rPr lang="fr-CH"/>
              <a:pPr>
                <a:defRPr/>
              </a:pPr>
              <a:t>22.08.2017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BD578DA-3E22-41DC-81C9-8383CEF377B2}" type="slidenum">
              <a:rPr lang="fr-CH"/>
              <a:pPr>
                <a:defRPr/>
              </a:pPr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6933A2F-F1BC-45CE-8830-94D65DCC4B91}" type="datetimeFigureOut">
              <a:rPr lang="fr-CH"/>
              <a:pPr>
                <a:defRPr/>
              </a:pPr>
              <a:t>22.08.2017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B9FDE38-2C15-4168-A738-BC644BC2C45D}" type="slidenum">
              <a:rPr lang="fr-CH"/>
              <a:pPr>
                <a:defRPr/>
              </a:pPr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BC3D067-D743-42F8-B41E-BEEF3F47D54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433005A-71A0-4A46-8F17-3F1A6C107587}" type="datetimeFigureOut">
              <a:rPr lang="fr-CH"/>
              <a:pPr>
                <a:defRPr/>
              </a:pPr>
              <a:t>22.08.2017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0F96B42-A0C4-476D-BE7D-6EA8D603F6F2}" type="slidenum">
              <a:rPr lang="fr-CH"/>
              <a:pPr>
                <a:defRPr/>
              </a:pPr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F48D6F7-5AF4-4A7A-955F-A462C365A53B}" type="datetimeFigureOut">
              <a:rPr lang="fr-CH"/>
              <a:pPr>
                <a:defRPr/>
              </a:pPr>
              <a:t>22.08.2017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62D946E-0DE6-46CB-B369-A5919D3E083A}" type="slidenum">
              <a:rPr lang="fr-CH"/>
              <a:pPr>
                <a:defRPr/>
              </a:pPr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AE8866C-57DA-444F-8C03-89201724F7EE}" type="datetimeFigureOut">
              <a:rPr lang="fr-CH"/>
              <a:pPr>
                <a:defRPr/>
              </a:pPr>
              <a:t>22.08.2017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5E10344-06C2-4BD5-8C94-050A412FA8FF}" type="slidenum">
              <a:rPr lang="fr-CH"/>
              <a:pPr>
                <a:defRPr/>
              </a:pPr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8C5044A-477F-4996-B16C-45B11522E327}" type="datetimeFigureOut">
              <a:rPr lang="fr-CH"/>
              <a:pPr>
                <a:defRPr/>
              </a:pPr>
              <a:t>22.08.2017</a:t>
            </a:fld>
            <a:endParaRPr lang="fr-CH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23F413C-1F80-4D7B-BA02-B505BAC42AF2}" type="slidenum">
              <a:rPr lang="fr-CH"/>
              <a:pPr>
                <a:defRPr/>
              </a:pPr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6B73E5C-8DBC-4AA9-BF79-16A7753A20F0}" type="datetimeFigureOut">
              <a:rPr lang="fr-CH"/>
              <a:pPr>
                <a:defRPr/>
              </a:pPr>
              <a:t>22.08.2017</a:t>
            </a:fld>
            <a:endParaRPr lang="fr-CH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AB41C12-1019-4640-98CD-1D4C7FC51D19}" type="slidenum">
              <a:rPr lang="fr-CH"/>
              <a:pPr>
                <a:defRPr/>
              </a:pPr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495CF27-4E32-418B-A982-7261A2B9CF31}" type="datetimeFigureOut">
              <a:rPr lang="fr-CH"/>
              <a:pPr>
                <a:defRPr/>
              </a:pPr>
              <a:t>22.08.2017</a:t>
            </a:fld>
            <a:endParaRPr lang="fr-CH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F8CB853-CD23-4A3F-B22D-C768813AC315}" type="slidenum">
              <a:rPr lang="fr-CH"/>
              <a:pPr>
                <a:defRPr/>
              </a:pPr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E0945E4-9A2A-4377-856E-61E0126B7C0C}" type="datetimeFigureOut">
              <a:rPr lang="fr-CH"/>
              <a:pPr>
                <a:defRPr/>
              </a:pPr>
              <a:t>22.08.2017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2752002-CE15-42A5-B5B3-3F936EC5C5C0}" type="slidenum">
              <a:rPr lang="fr-CH"/>
              <a:pPr>
                <a:defRPr/>
              </a:pPr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H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CF1254B-1DC9-4651-9291-73255764F57F}" type="datetimeFigureOut">
              <a:rPr lang="fr-CH"/>
              <a:pPr>
                <a:defRPr/>
              </a:pPr>
              <a:t>22.08.2017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7FCE45B-3D71-4D08-9973-993CC13A0CB3}" type="slidenum">
              <a:rPr lang="fr-CH"/>
              <a:pPr>
                <a:defRPr/>
              </a:pPr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  <a:endParaRPr lang="fr-CH" smtClean="0"/>
          </a:p>
        </p:txBody>
      </p:sp>
      <p:sp>
        <p:nvSpPr>
          <p:cNvPr id="4099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EC233910-B951-4CCD-8FCA-8134FC0B5A1F}" type="datetimeFigureOut">
              <a:rPr lang="fr-CH"/>
              <a:pPr>
                <a:defRPr/>
              </a:pPr>
              <a:t>22.08.2017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7C8B3E9D-47B9-4F62-8EAB-F03B900ED4DE}" type="slidenum">
              <a:rPr lang="fr-CH"/>
              <a:pPr>
                <a:defRPr/>
              </a:pPr>
              <a:t>‹N°›</a:t>
            </a:fld>
            <a:endParaRPr lang="fr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2" r:id="rId8"/>
    <p:sldLayoutId id="2147483893" r:id="rId9"/>
    <p:sldLayoutId id="2147483894" r:id="rId10"/>
    <p:sldLayoutId id="2147483895" r:id="rId11"/>
    <p:sldLayoutId id="214748389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3"/>
          <a:stretch/>
        </p:blipFill>
        <p:spPr>
          <a:xfrm>
            <a:off x="967648" y="1048036"/>
            <a:ext cx="9220976" cy="5477308"/>
          </a:xfrm>
          <a:prstGeom prst="rect">
            <a:avLst/>
          </a:prstGeom>
        </p:spPr>
      </p:pic>
      <p:pic>
        <p:nvPicPr>
          <p:cNvPr id="17412" name="Image 3" descr="Missio_Logo_Claim_RGB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550" y="328613"/>
            <a:ext cx="1727200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4292600"/>
            <a:ext cx="1979613" cy="1871663"/>
          </a:xfrm>
          <a:prstGeom prst="rect">
            <a:avLst/>
          </a:prstGeom>
          <a:solidFill>
            <a:srgbClr val="A11E1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CH" dirty="0">
              <a:solidFill>
                <a:srgbClr val="C6D606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72245" y="6161374"/>
            <a:ext cx="7171756" cy="720725"/>
          </a:xfrm>
          <a:prstGeom prst="rect">
            <a:avLst/>
          </a:prstGeom>
          <a:solidFill>
            <a:srgbClr val="5C8C7C">
              <a:alpha val="8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CH" dirty="0">
              <a:solidFill>
                <a:srgbClr val="0070C0"/>
              </a:solidFill>
            </a:endParaRPr>
          </a:p>
        </p:txBody>
      </p:sp>
      <p:sp>
        <p:nvSpPr>
          <p:cNvPr id="70663" name="ZoneTexte 11"/>
          <p:cNvSpPr txBox="1">
            <a:spLocks noChangeArrowheads="1"/>
          </p:cNvSpPr>
          <p:nvPr/>
        </p:nvSpPr>
        <p:spPr bwMode="auto">
          <a:xfrm>
            <a:off x="2339752" y="6229350"/>
            <a:ext cx="56880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CH" sz="1600" b="1" dirty="0" smtClean="0">
                <a:solidFill>
                  <a:schemeClr val="bg1"/>
                </a:solidFill>
                <a:latin typeface="Syntax LT Std Black" pitchFamily="34" charset="0"/>
                <a:cs typeface="+mn-cs"/>
              </a:rPr>
              <a:t>RAYONNER DIEU</a:t>
            </a:r>
            <a:endParaRPr lang="fr-CH" sz="1600" b="1" dirty="0" smtClean="0">
              <a:solidFill>
                <a:schemeClr val="bg1"/>
              </a:solidFill>
              <a:latin typeface="Syntax LT Std Black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CH" sz="1600" b="1" dirty="0" smtClean="0">
                <a:solidFill>
                  <a:srgbClr val="A11E17"/>
                </a:solidFill>
                <a:latin typeface="Syntax LT Std Black" pitchFamily="34" charset="0"/>
                <a:cs typeface="+mn-cs"/>
              </a:rPr>
              <a:t>SERVIR LA VIE </a:t>
            </a:r>
            <a:endParaRPr lang="fr-CH" sz="1600" b="1" dirty="0">
              <a:solidFill>
                <a:srgbClr val="A11E17"/>
              </a:solidFill>
              <a:latin typeface="Syntax LT Std Black" pitchFamily="34" charset="0"/>
              <a:cs typeface="+mn-cs"/>
            </a:endParaRPr>
          </a:p>
        </p:txBody>
      </p:sp>
      <p:sp>
        <p:nvSpPr>
          <p:cNvPr id="8" name="ZoneTexte 11"/>
          <p:cNvSpPr txBox="1">
            <a:spLocks noChangeArrowheads="1"/>
          </p:cNvSpPr>
          <p:nvPr/>
        </p:nvSpPr>
        <p:spPr bwMode="auto">
          <a:xfrm>
            <a:off x="172045" y="4567583"/>
            <a:ext cx="18002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CH" sz="1600" b="1" dirty="0" smtClean="0">
                <a:solidFill>
                  <a:schemeClr val="bg2">
                    <a:lumMod val="75000"/>
                  </a:schemeClr>
                </a:solidFill>
                <a:latin typeface="Syntax LT Std Black" pitchFamily="34" charset="0"/>
                <a:cs typeface="+mn-cs"/>
              </a:rPr>
              <a:t>LITURGIE DU DIMANCHE DE LA MISSION UNIVERSELLE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CH" sz="1600" b="1" dirty="0" smtClean="0">
                <a:solidFill>
                  <a:schemeClr val="bg1"/>
                </a:solidFill>
                <a:latin typeface="Syntax LT Std Black" pitchFamily="34" charset="0"/>
              </a:rPr>
              <a:t>INDE</a:t>
            </a:r>
            <a:endParaRPr lang="fr-CH" sz="1600" b="1" dirty="0">
              <a:solidFill>
                <a:schemeClr val="bg1"/>
              </a:solidFill>
              <a:latin typeface="Syntax LT Std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785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du contenu 2"/>
          <p:cNvPicPr>
            <a:picLocks noGrp="1" noChangeAspect="1"/>
          </p:cNvPicPr>
          <p:nvPr>
            <p:ph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95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4130284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974551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404664"/>
            <a:ext cx="9217024" cy="6048672"/>
          </a:xfrm>
        </p:spPr>
      </p:pic>
    </p:spTree>
    <p:extLst>
      <p:ext uri="{BB962C8B-B14F-4D97-AF65-F5344CB8AC3E}">
        <p14:creationId xmlns:p14="http://schemas.microsoft.com/office/powerpoint/2010/main" val="2571550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4664"/>
            <a:ext cx="9130071" cy="6048672"/>
          </a:xfrm>
        </p:spPr>
      </p:pic>
    </p:spTree>
    <p:extLst>
      <p:ext uri="{BB962C8B-B14F-4D97-AF65-F5344CB8AC3E}">
        <p14:creationId xmlns:p14="http://schemas.microsoft.com/office/powerpoint/2010/main" val="27012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46" y="0"/>
            <a:ext cx="9143103" cy="7035619"/>
          </a:xfrm>
        </p:spPr>
      </p:pic>
    </p:spTree>
    <p:extLst>
      <p:ext uri="{BB962C8B-B14F-4D97-AF65-F5344CB8AC3E}">
        <p14:creationId xmlns:p14="http://schemas.microsoft.com/office/powerpoint/2010/main" val="2562329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60040"/>
            <a:ext cx="9138803" cy="6093296"/>
          </a:xfrm>
        </p:spPr>
      </p:pic>
    </p:spTree>
    <p:extLst>
      <p:ext uri="{BB962C8B-B14F-4D97-AF65-F5344CB8AC3E}">
        <p14:creationId xmlns:p14="http://schemas.microsoft.com/office/powerpoint/2010/main" val="326784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7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473131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du contenu 2"/>
          <p:cNvPicPr>
            <a:picLocks noGrp="1" noChangeAspect="1"/>
          </p:cNvPicPr>
          <p:nvPr>
            <p:ph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8" y="404664"/>
            <a:ext cx="9092169" cy="6021288"/>
          </a:xfrm>
        </p:spPr>
      </p:pic>
    </p:spTree>
    <p:extLst>
      <p:ext uri="{BB962C8B-B14F-4D97-AF65-F5344CB8AC3E}">
        <p14:creationId xmlns:p14="http://schemas.microsoft.com/office/powerpoint/2010/main" val="3746514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du contenu 2"/>
          <p:cNvPicPr>
            <a:picLocks noGrp="1" noChangeAspect="1"/>
          </p:cNvPicPr>
          <p:nvPr>
            <p:ph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6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231833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du contenu 2"/>
          <p:cNvPicPr>
            <a:picLocks noGrp="1" noChangeAspect="1"/>
          </p:cNvPicPr>
          <p:nvPr>
            <p:ph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2656"/>
            <a:ext cx="9122276" cy="6043508"/>
          </a:xfrm>
        </p:spPr>
      </p:pic>
    </p:spTree>
    <p:extLst>
      <p:ext uri="{BB962C8B-B14F-4D97-AF65-F5344CB8AC3E}">
        <p14:creationId xmlns:p14="http://schemas.microsoft.com/office/powerpoint/2010/main" val="2322017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</TotalTime>
  <Words>14</Words>
  <Application>Microsoft Office PowerPoint</Application>
  <PresentationFormat>Affichage à l'écran (4:3)</PresentationFormat>
  <Paragraphs>5</Paragraphs>
  <Slides>11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5" baseType="lpstr">
      <vt:lpstr>Arial</vt:lpstr>
      <vt:lpstr>Calibri</vt:lpstr>
      <vt:lpstr>Syntax LT Std Black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Michel</dc:creator>
  <cp:lastModifiedBy>MICHEL Jacques</cp:lastModifiedBy>
  <cp:revision>33</cp:revision>
  <dcterms:created xsi:type="dcterms:W3CDTF">2012-09-03T13:55:04Z</dcterms:created>
  <dcterms:modified xsi:type="dcterms:W3CDTF">2017-08-22T14:18:55Z</dcterms:modified>
</cp:coreProperties>
</file>